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2" r:id="rId6"/>
    <p:sldId id="264" r:id="rId7"/>
    <p:sldId id="265" r:id="rId8"/>
    <p:sldId id="277" r:id="rId9"/>
    <p:sldId id="279" r:id="rId10"/>
    <p:sldId id="281" r:id="rId11"/>
    <p:sldId id="267" r:id="rId12"/>
    <p:sldId id="282" r:id="rId13"/>
    <p:sldId id="285" r:id="rId14"/>
    <p:sldId id="291" r:id="rId15"/>
    <p:sldId id="286" r:id="rId16"/>
    <p:sldId id="269" r:id="rId17"/>
    <p:sldId id="287" r:id="rId18"/>
    <p:sldId id="288" r:id="rId19"/>
    <p:sldId id="289" r:id="rId20"/>
    <p:sldId id="290" r:id="rId21"/>
    <p:sldId id="283" r:id="rId22"/>
    <p:sldId id="284" r:id="rId23"/>
    <p:sldId id="272" r:id="rId24"/>
    <p:sldId id="273" r:id="rId25"/>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8AFE"/>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00" autoAdjust="0"/>
    <p:restoredTop sz="94660"/>
  </p:normalViewPr>
  <p:slideViewPr>
    <p:cSldViewPr snapToGrid="0" showGuides="1">
      <p:cViewPr varScale="1">
        <p:scale>
          <a:sx n="83" d="100"/>
          <a:sy n="83" d="100"/>
        </p:scale>
        <p:origin x="1042" y="82"/>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D202256-BE51-44FF-9272-AEE5A55BD00F}"/>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028D35EB-CA7E-4B83-962F-17675E64FF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956AA093-5EC8-45AE-87CB-DFDBAC8B3AAA}"/>
              </a:ext>
            </a:extLst>
          </p:cNvPr>
          <p:cNvSpPr>
            <a:spLocks noGrp="1"/>
          </p:cNvSpPr>
          <p:nvPr>
            <p:ph type="dt" sz="half" idx="10"/>
          </p:nvPr>
        </p:nvSpPr>
        <p:spPr/>
        <p:txBody>
          <a:bodyPr/>
          <a:lstStyle/>
          <a:p>
            <a:fld id="{332227A1-3777-4FC3-9D0D-F11D57F5FA2F}" type="datetimeFigureOut">
              <a:rPr lang="vi-VN" smtClean="0"/>
              <a:t>27/05/2024</a:t>
            </a:fld>
            <a:endParaRPr lang="vi-VN"/>
          </a:p>
        </p:txBody>
      </p:sp>
      <p:sp>
        <p:nvSpPr>
          <p:cNvPr id="5" name="Chỗ dành sẵn cho Chân trang 4">
            <a:extLst>
              <a:ext uri="{FF2B5EF4-FFF2-40B4-BE49-F238E27FC236}">
                <a16:creationId xmlns:a16="http://schemas.microsoft.com/office/drawing/2014/main" id="{7EC13800-DB8F-4EE6-A884-4D2BF19755A2}"/>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970A3234-C6DF-47F4-8719-0CB7F779AF46}"/>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3245517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B743545-C39D-4AE1-B13F-668C8AB9DBE0}"/>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ED30F54F-F620-40D5-A47B-DCA545A2E704}"/>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F25C3DD2-2F8D-4BBA-BE66-9D01C539E1D2}"/>
              </a:ext>
            </a:extLst>
          </p:cNvPr>
          <p:cNvSpPr>
            <a:spLocks noGrp="1"/>
          </p:cNvSpPr>
          <p:nvPr>
            <p:ph type="dt" sz="half" idx="10"/>
          </p:nvPr>
        </p:nvSpPr>
        <p:spPr/>
        <p:txBody>
          <a:bodyPr/>
          <a:lstStyle/>
          <a:p>
            <a:fld id="{332227A1-3777-4FC3-9D0D-F11D57F5FA2F}" type="datetimeFigureOut">
              <a:rPr lang="vi-VN" smtClean="0"/>
              <a:t>27/05/2024</a:t>
            </a:fld>
            <a:endParaRPr lang="vi-VN"/>
          </a:p>
        </p:txBody>
      </p:sp>
      <p:sp>
        <p:nvSpPr>
          <p:cNvPr id="5" name="Chỗ dành sẵn cho Chân trang 4">
            <a:extLst>
              <a:ext uri="{FF2B5EF4-FFF2-40B4-BE49-F238E27FC236}">
                <a16:creationId xmlns:a16="http://schemas.microsoft.com/office/drawing/2014/main" id="{7C2F9241-3C7B-470B-81AB-AD2D79606860}"/>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B2274DD5-51C4-4AE0-AAF7-B22733939ED3}"/>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637833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21CFF058-C43E-4A66-A581-0ED2CB4C6B25}"/>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09BA4B57-2514-4C3D-AC86-EA61F6E26392}"/>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8B26F0C9-0D23-4157-AB4E-3DCA2B4D3483}"/>
              </a:ext>
            </a:extLst>
          </p:cNvPr>
          <p:cNvSpPr>
            <a:spLocks noGrp="1"/>
          </p:cNvSpPr>
          <p:nvPr>
            <p:ph type="dt" sz="half" idx="10"/>
          </p:nvPr>
        </p:nvSpPr>
        <p:spPr/>
        <p:txBody>
          <a:bodyPr/>
          <a:lstStyle/>
          <a:p>
            <a:fld id="{332227A1-3777-4FC3-9D0D-F11D57F5FA2F}" type="datetimeFigureOut">
              <a:rPr lang="vi-VN" smtClean="0"/>
              <a:t>27/05/2024</a:t>
            </a:fld>
            <a:endParaRPr lang="vi-VN"/>
          </a:p>
        </p:txBody>
      </p:sp>
      <p:sp>
        <p:nvSpPr>
          <p:cNvPr id="5" name="Chỗ dành sẵn cho Chân trang 4">
            <a:extLst>
              <a:ext uri="{FF2B5EF4-FFF2-40B4-BE49-F238E27FC236}">
                <a16:creationId xmlns:a16="http://schemas.microsoft.com/office/drawing/2014/main" id="{2CF75C93-7D0D-404D-AEBD-A8D9928124CB}"/>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6B584250-A5C1-4AF4-B61E-18F81A327A94}"/>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810165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A44104A-0067-47DC-B40D-D5052E9E4BDD}"/>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AE1616DC-7038-48E0-BF1A-C621B7104C43}"/>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A2C363D9-5FEB-421C-A407-D2DB93B2831E}"/>
              </a:ext>
            </a:extLst>
          </p:cNvPr>
          <p:cNvSpPr>
            <a:spLocks noGrp="1"/>
          </p:cNvSpPr>
          <p:nvPr>
            <p:ph type="dt" sz="half" idx="10"/>
          </p:nvPr>
        </p:nvSpPr>
        <p:spPr/>
        <p:txBody>
          <a:bodyPr/>
          <a:lstStyle/>
          <a:p>
            <a:fld id="{332227A1-3777-4FC3-9D0D-F11D57F5FA2F}" type="datetimeFigureOut">
              <a:rPr lang="vi-VN" smtClean="0"/>
              <a:t>27/05/2024</a:t>
            </a:fld>
            <a:endParaRPr lang="vi-VN"/>
          </a:p>
        </p:txBody>
      </p:sp>
      <p:sp>
        <p:nvSpPr>
          <p:cNvPr id="5" name="Chỗ dành sẵn cho Chân trang 4">
            <a:extLst>
              <a:ext uri="{FF2B5EF4-FFF2-40B4-BE49-F238E27FC236}">
                <a16:creationId xmlns:a16="http://schemas.microsoft.com/office/drawing/2014/main" id="{60B13F9D-86B6-4AF5-9EA3-C7864A6D0E4D}"/>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76F21135-DC56-49E9-A2FF-59EE99DC10AC}"/>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122383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0BF0E64-0544-453C-8299-591D63B93C92}"/>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95C97479-8525-4A40-B351-039703911C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4E1AEEDF-5454-4836-9FC9-BFEA18004679}"/>
              </a:ext>
            </a:extLst>
          </p:cNvPr>
          <p:cNvSpPr>
            <a:spLocks noGrp="1"/>
          </p:cNvSpPr>
          <p:nvPr>
            <p:ph type="dt" sz="half" idx="10"/>
          </p:nvPr>
        </p:nvSpPr>
        <p:spPr/>
        <p:txBody>
          <a:bodyPr/>
          <a:lstStyle/>
          <a:p>
            <a:fld id="{332227A1-3777-4FC3-9D0D-F11D57F5FA2F}" type="datetimeFigureOut">
              <a:rPr lang="vi-VN" smtClean="0"/>
              <a:t>27/05/2024</a:t>
            </a:fld>
            <a:endParaRPr lang="vi-VN"/>
          </a:p>
        </p:txBody>
      </p:sp>
      <p:sp>
        <p:nvSpPr>
          <p:cNvPr id="5" name="Chỗ dành sẵn cho Chân trang 4">
            <a:extLst>
              <a:ext uri="{FF2B5EF4-FFF2-40B4-BE49-F238E27FC236}">
                <a16:creationId xmlns:a16="http://schemas.microsoft.com/office/drawing/2014/main" id="{275F3671-447E-409D-934E-1B3D734E82CB}"/>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44F0EB76-B8F7-425C-A067-A0E154999AEC}"/>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1467128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88839F9-0053-4FD0-A606-D8DFE3D84594}"/>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EBCF098F-A812-4775-8C70-5A10D7285D13}"/>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FAA4188F-087F-4690-9A6F-CC9BB49B2055}"/>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A764628C-022E-4F74-9C0E-60D48C375DBA}"/>
              </a:ext>
            </a:extLst>
          </p:cNvPr>
          <p:cNvSpPr>
            <a:spLocks noGrp="1"/>
          </p:cNvSpPr>
          <p:nvPr>
            <p:ph type="dt" sz="half" idx="10"/>
          </p:nvPr>
        </p:nvSpPr>
        <p:spPr/>
        <p:txBody>
          <a:bodyPr/>
          <a:lstStyle/>
          <a:p>
            <a:fld id="{332227A1-3777-4FC3-9D0D-F11D57F5FA2F}" type="datetimeFigureOut">
              <a:rPr lang="vi-VN" smtClean="0"/>
              <a:t>27/05/2024</a:t>
            </a:fld>
            <a:endParaRPr lang="vi-VN"/>
          </a:p>
        </p:txBody>
      </p:sp>
      <p:sp>
        <p:nvSpPr>
          <p:cNvPr id="6" name="Chỗ dành sẵn cho Chân trang 5">
            <a:extLst>
              <a:ext uri="{FF2B5EF4-FFF2-40B4-BE49-F238E27FC236}">
                <a16:creationId xmlns:a16="http://schemas.microsoft.com/office/drawing/2014/main" id="{28287B23-E93C-414D-89DE-4584FD2054C9}"/>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7EEC3290-72BC-4300-B565-B97FFE25AE3F}"/>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159229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BC5843C-DA0E-4E53-9946-C54B0856DC0D}"/>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89A47275-2355-4B11-8450-9CFD9F8C51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CFF6E7D6-5E03-4A6F-9F96-B0836683D01C}"/>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9177E020-8867-4CC7-9BB8-B51F7F4288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2BEA4640-A030-4C7D-A146-3C0DB5A35EF0}"/>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1026D718-42EE-47AC-B3A0-6E88626B0090}"/>
              </a:ext>
            </a:extLst>
          </p:cNvPr>
          <p:cNvSpPr>
            <a:spLocks noGrp="1"/>
          </p:cNvSpPr>
          <p:nvPr>
            <p:ph type="dt" sz="half" idx="10"/>
          </p:nvPr>
        </p:nvSpPr>
        <p:spPr/>
        <p:txBody>
          <a:bodyPr/>
          <a:lstStyle/>
          <a:p>
            <a:fld id="{332227A1-3777-4FC3-9D0D-F11D57F5FA2F}" type="datetimeFigureOut">
              <a:rPr lang="vi-VN" smtClean="0"/>
              <a:t>27/05/2024</a:t>
            </a:fld>
            <a:endParaRPr lang="vi-VN"/>
          </a:p>
        </p:txBody>
      </p:sp>
      <p:sp>
        <p:nvSpPr>
          <p:cNvPr id="8" name="Chỗ dành sẵn cho Chân trang 7">
            <a:extLst>
              <a:ext uri="{FF2B5EF4-FFF2-40B4-BE49-F238E27FC236}">
                <a16:creationId xmlns:a16="http://schemas.microsoft.com/office/drawing/2014/main" id="{5294714B-1342-482D-89B3-41B3F76D477B}"/>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57D87E37-E29A-454E-9C47-3A999C02B154}"/>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501486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A103238-999A-40D5-8B57-AC9AE86E08B8}"/>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2C83C96E-AADE-4BCA-B7B9-17AAFEC8570E}"/>
              </a:ext>
            </a:extLst>
          </p:cNvPr>
          <p:cNvSpPr>
            <a:spLocks noGrp="1"/>
          </p:cNvSpPr>
          <p:nvPr>
            <p:ph type="dt" sz="half" idx="10"/>
          </p:nvPr>
        </p:nvSpPr>
        <p:spPr/>
        <p:txBody>
          <a:bodyPr/>
          <a:lstStyle/>
          <a:p>
            <a:fld id="{332227A1-3777-4FC3-9D0D-F11D57F5FA2F}" type="datetimeFigureOut">
              <a:rPr lang="vi-VN" smtClean="0"/>
              <a:t>27/05/2024</a:t>
            </a:fld>
            <a:endParaRPr lang="vi-VN"/>
          </a:p>
        </p:txBody>
      </p:sp>
      <p:sp>
        <p:nvSpPr>
          <p:cNvPr id="4" name="Chỗ dành sẵn cho Chân trang 3">
            <a:extLst>
              <a:ext uri="{FF2B5EF4-FFF2-40B4-BE49-F238E27FC236}">
                <a16:creationId xmlns:a16="http://schemas.microsoft.com/office/drawing/2014/main" id="{A25178C1-9637-44A7-9718-79E32175CE9F}"/>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966EA846-8D17-4803-A8F3-C0B5AA2956F8}"/>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492817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4C2CF4FF-EF3D-48C7-B750-82671D8AA4C4}"/>
              </a:ext>
            </a:extLst>
          </p:cNvPr>
          <p:cNvSpPr>
            <a:spLocks noGrp="1"/>
          </p:cNvSpPr>
          <p:nvPr>
            <p:ph type="dt" sz="half" idx="10"/>
          </p:nvPr>
        </p:nvSpPr>
        <p:spPr/>
        <p:txBody>
          <a:bodyPr/>
          <a:lstStyle/>
          <a:p>
            <a:fld id="{332227A1-3777-4FC3-9D0D-F11D57F5FA2F}" type="datetimeFigureOut">
              <a:rPr lang="vi-VN" smtClean="0"/>
              <a:t>27/05/2024</a:t>
            </a:fld>
            <a:endParaRPr lang="vi-VN"/>
          </a:p>
        </p:txBody>
      </p:sp>
      <p:sp>
        <p:nvSpPr>
          <p:cNvPr id="3" name="Chỗ dành sẵn cho Chân trang 2">
            <a:extLst>
              <a:ext uri="{FF2B5EF4-FFF2-40B4-BE49-F238E27FC236}">
                <a16:creationId xmlns:a16="http://schemas.microsoft.com/office/drawing/2014/main" id="{E531C112-0D47-496D-AD99-E78B6C7B4E23}"/>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5712082B-2213-49C0-89DB-8302E8A74152}"/>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566261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D2C0758-72D0-4C08-919E-61327BB5E753}"/>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91C9E343-3409-4FB0-8952-1F1B6644BF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F0BD3587-C59A-4D1A-AC14-C65DD0D734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EA71F6FE-38B2-4AAC-8CB6-75A5D9CE218F}"/>
              </a:ext>
            </a:extLst>
          </p:cNvPr>
          <p:cNvSpPr>
            <a:spLocks noGrp="1"/>
          </p:cNvSpPr>
          <p:nvPr>
            <p:ph type="dt" sz="half" idx="10"/>
          </p:nvPr>
        </p:nvSpPr>
        <p:spPr/>
        <p:txBody>
          <a:bodyPr/>
          <a:lstStyle/>
          <a:p>
            <a:fld id="{332227A1-3777-4FC3-9D0D-F11D57F5FA2F}" type="datetimeFigureOut">
              <a:rPr lang="vi-VN" smtClean="0"/>
              <a:t>27/05/2024</a:t>
            </a:fld>
            <a:endParaRPr lang="vi-VN"/>
          </a:p>
        </p:txBody>
      </p:sp>
      <p:sp>
        <p:nvSpPr>
          <p:cNvPr id="6" name="Chỗ dành sẵn cho Chân trang 5">
            <a:extLst>
              <a:ext uri="{FF2B5EF4-FFF2-40B4-BE49-F238E27FC236}">
                <a16:creationId xmlns:a16="http://schemas.microsoft.com/office/drawing/2014/main" id="{A4EE020A-CDF4-45F1-9960-4724AFD3E9B5}"/>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F3C46944-8723-4D71-83F4-C66705895783}"/>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211506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2FB5F8B-11CB-454A-8A8E-0C96F1B24B3C}"/>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7EEDEB98-A7FD-4C21-9A9B-E60A21D896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9EFAB60A-2324-4D98-93BB-A9B7F5CC4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FEF4874F-BA8C-4FF2-BA59-1E556BD417EF}"/>
              </a:ext>
            </a:extLst>
          </p:cNvPr>
          <p:cNvSpPr>
            <a:spLocks noGrp="1"/>
          </p:cNvSpPr>
          <p:nvPr>
            <p:ph type="dt" sz="half" idx="10"/>
          </p:nvPr>
        </p:nvSpPr>
        <p:spPr/>
        <p:txBody>
          <a:bodyPr/>
          <a:lstStyle/>
          <a:p>
            <a:fld id="{332227A1-3777-4FC3-9D0D-F11D57F5FA2F}" type="datetimeFigureOut">
              <a:rPr lang="vi-VN" smtClean="0"/>
              <a:t>27/05/2024</a:t>
            </a:fld>
            <a:endParaRPr lang="vi-VN"/>
          </a:p>
        </p:txBody>
      </p:sp>
      <p:sp>
        <p:nvSpPr>
          <p:cNvPr id="6" name="Chỗ dành sẵn cho Chân trang 5">
            <a:extLst>
              <a:ext uri="{FF2B5EF4-FFF2-40B4-BE49-F238E27FC236}">
                <a16:creationId xmlns:a16="http://schemas.microsoft.com/office/drawing/2014/main" id="{142A9F6A-29B8-41FB-88D1-FD2E2CF8785F}"/>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EF904D02-AC42-4743-B022-D6D344571D0E}"/>
              </a:ext>
            </a:extLst>
          </p:cNvPr>
          <p:cNvSpPr>
            <a:spLocks noGrp="1"/>
          </p:cNvSpPr>
          <p:nvPr>
            <p:ph type="sldNum" sz="quarter" idx="12"/>
          </p:nvPr>
        </p:nvSpPr>
        <p:spPr/>
        <p:txBody>
          <a:bodyPr/>
          <a:lstStyle/>
          <a:p>
            <a:fld id="{3F567E99-5868-4D23-843D-6361DE57850D}" type="slidenum">
              <a:rPr lang="vi-VN" smtClean="0"/>
              <a:t>‹#›</a:t>
            </a:fld>
            <a:endParaRPr lang="vi-VN"/>
          </a:p>
        </p:txBody>
      </p:sp>
    </p:spTree>
    <p:extLst>
      <p:ext uri="{BB962C8B-B14F-4D97-AF65-F5344CB8AC3E}">
        <p14:creationId xmlns:p14="http://schemas.microsoft.com/office/powerpoint/2010/main" val="1080170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A8E1A7E4-507B-44E7-B79A-727D167C1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E9E1057D-45E8-4406-9236-AD8BF005C2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4660935C-F773-49F8-8F9D-DA9FD0D3D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2227A1-3777-4FC3-9D0D-F11D57F5FA2F}" type="datetimeFigureOut">
              <a:rPr lang="vi-VN" smtClean="0"/>
              <a:t>27/05/2024</a:t>
            </a:fld>
            <a:endParaRPr lang="vi-VN"/>
          </a:p>
        </p:txBody>
      </p:sp>
      <p:sp>
        <p:nvSpPr>
          <p:cNvPr id="5" name="Chỗ dành sẵn cho Chân trang 4">
            <a:extLst>
              <a:ext uri="{FF2B5EF4-FFF2-40B4-BE49-F238E27FC236}">
                <a16:creationId xmlns:a16="http://schemas.microsoft.com/office/drawing/2014/main" id="{C3AD8929-C07F-4367-A2D2-E145F75133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05000DBF-9844-48F6-830D-0404A4904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567E99-5868-4D23-843D-6361DE57850D}" type="slidenum">
              <a:rPr lang="vi-VN" smtClean="0"/>
              <a:t>‹#›</a:t>
            </a:fld>
            <a:endParaRPr lang="vi-VN"/>
          </a:p>
        </p:txBody>
      </p:sp>
    </p:spTree>
    <p:extLst>
      <p:ext uri="{BB962C8B-B14F-4D97-AF65-F5344CB8AC3E}">
        <p14:creationId xmlns:p14="http://schemas.microsoft.com/office/powerpoint/2010/main" val="3242989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17/06/relationships/model3d" Target="../media/model3d1.glb"/><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4BB7EDCF-AFEC-4FC7-96EE-E74007DFCC87}"/>
              </a:ext>
            </a:extLst>
          </p:cNvPr>
          <p:cNvSpPr txBox="1"/>
          <p:nvPr/>
        </p:nvSpPr>
        <p:spPr>
          <a:xfrm>
            <a:off x="4615802" y="2200320"/>
            <a:ext cx="2960393" cy="1015663"/>
          </a:xfrm>
          <a:prstGeom prst="rect">
            <a:avLst/>
          </a:prstGeom>
          <a:noFill/>
        </p:spPr>
        <p:txBody>
          <a:bodyPr wrap="square" rtlCol="0">
            <a:spAutoFit/>
          </a:bodyPr>
          <a:lstStyle/>
          <a:p>
            <a:r>
              <a:rPr lang="en-US" sz="6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Group 6</a:t>
            </a:r>
            <a:endParaRPr lang="vi-VN" sz="6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Hộp Văn bản 1">
            <a:extLst>
              <a:ext uri="{FF2B5EF4-FFF2-40B4-BE49-F238E27FC236}">
                <a16:creationId xmlns:a16="http://schemas.microsoft.com/office/drawing/2014/main" id="{0571426C-8397-435E-9013-3A7E9B9E9666}"/>
              </a:ext>
            </a:extLst>
          </p:cNvPr>
          <p:cNvSpPr txBox="1"/>
          <p:nvPr/>
        </p:nvSpPr>
        <p:spPr>
          <a:xfrm>
            <a:off x="1794805" y="3797364"/>
            <a:ext cx="8602389" cy="646331"/>
          </a:xfrm>
          <a:prstGeom prst="rect">
            <a:avLst/>
          </a:prstGeom>
          <a:noFill/>
        </p:spPr>
        <p:txBody>
          <a:bodyPr wrap="square" rtlCol="0">
            <a:spAutoFit/>
          </a:bodyPr>
          <a:lstStyle/>
          <a:p>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KIẾN TRÚC VÀ THIẾT KẾ PHẦN MỀM</a:t>
            </a:r>
            <a:endParaRPr lang="en-US" sz="3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0" name="Hình Bầu dục 19">
            <a:extLst>
              <a:ext uri="{FF2B5EF4-FFF2-40B4-BE49-F238E27FC236}">
                <a16:creationId xmlns:a16="http://schemas.microsoft.com/office/drawing/2014/main" id="{DC78508C-78E4-4ECE-8F4A-8BF46A9622F2}"/>
              </a:ext>
            </a:extLst>
          </p:cNvPr>
          <p:cNvSpPr/>
          <p:nvPr/>
        </p:nvSpPr>
        <p:spPr>
          <a:xfrm>
            <a:off x="12741825" y="5390223"/>
            <a:ext cx="11058824" cy="10843495"/>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ình Bầu dục 20">
            <a:extLst>
              <a:ext uri="{FF2B5EF4-FFF2-40B4-BE49-F238E27FC236}">
                <a16:creationId xmlns:a16="http://schemas.microsoft.com/office/drawing/2014/main" id="{CEDBD8CD-0812-4FE8-A435-672D403250BC}"/>
              </a:ext>
            </a:extLst>
          </p:cNvPr>
          <p:cNvSpPr/>
          <p:nvPr/>
        </p:nvSpPr>
        <p:spPr>
          <a:xfrm>
            <a:off x="-5183243" y="-3956365"/>
            <a:ext cx="3401674" cy="3436731"/>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4" name="Picture 23" descr="A logo with a black background&#10;&#10;Description automatically generated">
            <a:extLst>
              <a:ext uri="{FF2B5EF4-FFF2-40B4-BE49-F238E27FC236}">
                <a16:creationId xmlns:a16="http://schemas.microsoft.com/office/drawing/2014/main" id="{592D59C8-3C9A-F1C2-A35D-13DB85AEA7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25" y="110681"/>
            <a:ext cx="4072301" cy="1775269"/>
          </a:xfrm>
          <a:prstGeom prst="rect">
            <a:avLst/>
          </a:prstGeom>
        </p:spPr>
      </p:pic>
    </p:spTree>
    <p:extLst>
      <p:ext uri="{BB962C8B-B14F-4D97-AF65-F5344CB8AC3E}">
        <p14:creationId xmlns:p14="http://schemas.microsoft.com/office/powerpoint/2010/main" val="690616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nvGraphicFramePr>
            <p:xfrm>
              <a:off x="18587733" y="129928"/>
              <a:ext cx="5983571" cy="4803980"/>
            </p:xfrm>
            <a:graphic>
              <a:graphicData uri="http://schemas.microsoft.com/office/drawing/2017/model3d">
                <am3d:model3d r:embed="rId2">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18587733" y="129928"/>
                <a:ext cx="5983571" cy="4803980"/>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1716472"/>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0" y="2219807"/>
            <a:ext cx="9899578" cy="769441"/>
          </a:xfrm>
          <a:prstGeom prst="rect">
            <a:avLst/>
          </a:prstGeom>
          <a:noFill/>
        </p:spPr>
        <p:txBody>
          <a:bodyPr wrap="square" rtlCol="0">
            <a:spAutoFit/>
          </a:bodyPr>
          <a:lstStyle/>
          <a:p>
            <a:pPr algn="r"/>
            <a:r>
              <a:rPr lang="en-US" sz="4400" b="1" kern="0" dirty="0" err="1">
                <a:effectLst>
                  <a:outerShdw blurRad="38100" dist="38100" dir="2700000" algn="tl">
                    <a:srgbClr val="000000">
                      <a:alpha val="43137"/>
                    </a:srgbClr>
                  </a:outerShdw>
                </a:effectLst>
                <a:latin typeface="Times New Roman" panose="02020603050405020304" pitchFamily="18" charset="0"/>
                <a:ea typeface="Aptos" panose="020B0004020202020204" pitchFamily="34" charset="0"/>
                <a:cs typeface="Times New Roman" panose="02020603050405020304" pitchFamily="18" charset="0"/>
              </a:rPr>
              <a:t>D</a:t>
            </a:r>
            <a:r>
              <a:rPr lang="en-US" sz="4400" b="1" kern="0"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ự</a:t>
            </a:r>
            <a:r>
              <a:rPr lang="en-US" sz="44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b="1" kern="0"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án</a:t>
            </a:r>
            <a:r>
              <a:rPr lang="en-US" sz="44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b="1" kern="0"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44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b="1" kern="0"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44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b="1" kern="0"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tái</a:t>
            </a:r>
            <a:r>
              <a:rPr lang="en-US" sz="44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b="1" kern="0"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chế</a:t>
            </a:r>
            <a:r>
              <a:rPr lang="en-US" sz="44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b="1" kern="0"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44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b="1" kern="0"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tử</a:t>
            </a:r>
            <a:endParaRPr lang="vi-VN"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7" name="Hình chữ nhật: Góc Tròn 26">
            <a:extLst>
              <a:ext uri="{FF2B5EF4-FFF2-40B4-BE49-F238E27FC236}">
                <a16:creationId xmlns:a16="http://schemas.microsoft.com/office/drawing/2014/main" id="{4DB64722-4359-408D-96C3-247E84B066F6}"/>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17526" y="4456854"/>
            <a:ext cx="2120802"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1. </a:t>
            </a:r>
            <a:r>
              <a:rPr lang="en-US" sz="2800" b="1" dirty="0" err="1">
                <a:latin typeface="Times New Roman" panose="02020603050405020304" pitchFamily="18" charset="0"/>
                <a:cs typeface="Times New Roman" panose="02020603050405020304" pitchFamily="18" charset="0"/>
              </a:rPr>
              <a:t>Giới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thiệu</a:t>
            </a:r>
            <a:endParaRPr lang="vi-VN" sz="2800" b="1" dirty="0">
              <a:latin typeface="Times New Roman" panose="02020603050405020304" pitchFamily="18" charset="0"/>
              <a:cs typeface="Times New Roman" panose="02020603050405020304" pitchFamily="18" charset="0"/>
            </a:endParaRPr>
          </a:p>
        </p:txBody>
      </p:sp>
      <p:sp>
        <p:nvSpPr>
          <p:cNvPr id="29" name="Hình chữ nhật: Góc Tròn 28">
            <a:extLst>
              <a:ext uri="{FF2B5EF4-FFF2-40B4-BE49-F238E27FC236}">
                <a16:creationId xmlns:a16="http://schemas.microsoft.com/office/drawing/2014/main" id="{501B6EF5-2349-43E3-93F6-E7C7F3036BB8}"/>
              </a:ext>
            </a:extLst>
          </p:cNvPr>
          <p:cNvSpPr/>
          <p:nvPr/>
        </p:nvSpPr>
        <p:spPr>
          <a:xfrm>
            <a:off x="3330836"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3463678" y="4524206"/>
            <a:ext cx="2514972" cy="954107"/>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2. </a:t>
            </a:r>
            <a:r>
              <a:rPr lang="en-US" sz="2800" b="1" dirty="0" err="1">
                <a:latin typeface="Times New Roman" panose="02020603050405020304" pitchFamily="18" charset="0"/>
                <a:cs typeface="Times New Roman" panose="02020603050405020304" pitchFamily="18" charset="0"/>
              </a:rPr>
              <a:t>Kiểu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kiến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trúc</a:t>
            </a:r>
            <a:endParaRPr lang="vi-VN" sz="2800" b="1" dirty="0">
              <a:latin typeface="Times New Roman" panose="02020603050405020304" pitchFamily="18" charset="0"/>
              <a:cs typeface="Times New Roman" panose="02020603050405020304" pitchFamily="18" charset="0"/>
            </a:endParaRPr>
          </a:p>
        </p:txBody>
      </p:sp>
      <p:sp>
        <p:nvSpPr>
          <p:cNvPr id="30" name="Hình chữ nhật: Góc Tròn 29">
            <a:extLst>
              <a:ext uri="{FF2B5EF4-FFF2-40B4-BE49-F238E27FC236}">
                <a16:creationId xmlns:a16="http://schemas.microsoft.com/office/drawing/2014/main" id="{BF84CD51-3050-4865-B3B0-9B50BAB27B50}"/>
              </a:ext>
            </a:extLst>
          </p:cNvPr>
          <p:cNvSpPr/>
          <p:nvPr/>
        </p:nvSpPr>
        <p:spPr>
          <a:xfrm>
            <a:off x="643160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582428" y="4456854"/>
            <a:ext cx="2251455" cy="954107"/>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3. </a:t>
            </a:r>
            <a:r>
              <a:rPr lang="en-US" sz="2800" b="1" dirty="0" err="1">
                <a:latin typeface="Times New Roman" panose="02020603050405020304" pitchFamily="18" charset="0"/>
                <a:cs typeface="Times New Roman" panose="02020603050405020304" pitchFamily="18" charset="0"/>
              </a:rPr>
              <a:t>Công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nghệ</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triển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khai</a:t>
            </a:r>
            <a:endParaRPr lang="vi-VN" sz="2800" b="1" dirty="0">
              <a:latin typeface="Times New Roman" panose="02020603050405020304" pitchFamily="18" charset="0"/>
              <a:cs typeface="Times New Roman" panose="02020603050405020304" pitchFamily="18" charset="0"/>
            </a:endParaRPr>
          </a:p>
        </p:txBody>
      </p:sp>
      <p:sp>
        <p:nvSpPr>
          <p:cNvPr id="31" name="Hình chữ nhật: Góc Tròn 30">
            <a:extLst>
              <a:ext uri="{FF2B5EF4-FFF2-40B4-BE49-F238E27FC236}">
                <a16:creationId xmlns:a16="http://schemas.microsoft.com/office/drawing/2014/main" id="{CA309FFA-A14D-4E69-96CA-89D8A796AB14}"/>
              </a:ext>
            </a:extLst>
          </p:cNvPr>
          <p:cNvSpPr/>
          <p:nvPr/>
        </p:nvSpPr>
        <p:spPr>
          <a:xfrm>
            <a:off x="94497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9554739" y="4546520"/>
            <a:ext cx="2058501"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4. </a:t>
            </a:r>
            <a:r>
              <a:rPr lang="en-US" sz="2800" b="1" dirty="0" err="1">
                <a:latin typeface="Times New Roman" panose="02020603050405020304" pitchFamily="18" charset="0"/>
                <a:cs typeface="Times New Roman" panose="02020603050405020304" pitchFamily="18" charset="0"/>
              </a:rPr>
              <a:t>Hiện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thực</a:t>
            </a:r>
            <a:endParaRPr lang="vi-VN" sz="2800" b="1" dirty="0">
              <a:latin typeface="Times New Roman" panose="02020603050405020304" pitchFamily="18" charset="0"/>
              <a:cs typeface="Times New Roman" panose="02020603050405020304" pitchFamily="18" charset="0"/>
            </a:endParaRPr>
          </a:p>
        </p:txBody>
      </p:sp>
      <p:sp>
        <p:nvSpPr>
          <p:cNvPr id="2" name="Hộp Văn bản 1">
            <a:extLst>
              <a:ext uri="{FF2B5EF4-FFF2-40B4-BE49-F238E27FC236}">
                <a16:creationId xmlns:a16="http://schemas.microsoft.com/office/drawing/2014/main" id="{1EEE0E55-16EB-4C87-81EB-E9F28EDF4382}"/>
              </a:ext>
            </a:extLst>
          </p:cNvPr>
          <p:cNvSpPr txBox="1"/>
          <p:nvPr/>
        </p:nvSpPr>
        <p:spPr>
          <a:xfrm>
            <a:off x="2095735" y="304846"/>
            <a:ext cx="10559232" cy="646331"/>
          </a:xfrm>
          <a:prstGeom prst="rect">
            <a:avLst/>
          </a:prstGeom>
          <a:noFill/>
        </p:spPr>
        <p:txBody>
          <a:bodyPr wrap="square" rtlCol="0">
            <a:spAutoFit/>
          </a:bodyPr>
          <a:lstStyle/>
          <a:p>
            <a:r>
              <a:rPr lang="en-US" sz="3600" b="1" dirty="0">
                <a:solidFill>
                  <a:srgbClr val="438AFE"/>
                </a:solidFill>
                <a:latin typeface="Times New Roman" panose="02020603050405020304" pitchFamily="18" charset="0"/>
                <a:cs typeface="Times New Roman" panose="02020603050405020304" pitchFamily="18" charset="0"/>
              </a:rPr>
              <a:t>KIẾN TRÚC VÀ THIẾT KẾ PHẦN MỀM</a:t>
            </a:r>
            <a:endParaRPr lang="en-US" sz="3600" dirty="0">
              <a:solidFill>
                <a:srgbClr val="438AFE"/>
              </a:solidFill>
              <a:latin typeface="Times New Roman" panose="02020603050405020304" pitchFamily="18" charset="0"/>
              <a:cs typeface="Times New Roman" panose="02020603050405020304" pitchFamily="18"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629078" y="7471515"/>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4" name="Picture 3" descr="A logo with a black background&#10;&#10;Description automatically generated">
            <a:extLst>
              <a:ext uri="{FF2B5EF4-FFF2-40B4-BE49-F238E27FC236}">
                <a16:creationId xmlns:a16="http://schemas.microsoft.com/office/drawing/2014/main" id="{E75F7339-6D82-CD42-96E3-0531BCBC7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26" y="110682"/>
            <a:ext cx="1767950" cy="770716"/>
          </a:xfrm>
          <a:prstGeom prst="rect">
            <a:avLst/>
          </a:prstGeom>
        </p:spPr>
      </p:pic>
    </p:spTree>
    <p:extLst>
      <p:ext uri="{BB962C8B-B14F-4D97-AF65-F5344CB8AC3E}">
        <p14:creationId xmlns:p14="http://schemas.microsoft.com/office/powerpoint/2010/main" val="1001735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0" name="Hình chữ nhật: Góc Tròn 29">
            <a:extLst>
              <a:ext uri="{FF2B5EF4-FFF2-40B4-BE49-F238E27FC236}">
                <a16:creationId xmlns:a16="http://schemas.microsoft.com/office/drawing/2014/main" id="{BF84CD51-3050-4865-B3B0-9B50BAB27B50}"/>
              </a:ext>
            </a:extLst>
          </p:cNvPr>
          <p:cNvSpPr/>
          <p:nvPr/>
        </p:nvSpPr>
        <p:spPr>
          <a:xfrm>
            <a:off x="-265496" y="-317500"/>
            <a:ext cx="12867926" cy="751840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3752585" y="-5127"/>
            <a:ext cx="5803869" cy="769441"/>
          </a:xfrm>
          <a:prstGeom prst="rect">
            <a:avLst/>
          </a:prstGeom>
          <a:noFill/>
        </p:spPr>
        <p:txBody>
          <a:bodyPr wrap="square" rtlCol="0">
            <a:spAutoFit/>
          </a:bodyPr>
          <a:lstStyle/>
          <a:p>
            <a:pPr algn="ctr"/>
            <a:r>
              <a:rPr lang="en-US" sz="4400" b="1" dirty="0">
                <a:latin typeface="Times New Roman" panose="02020603050405020304" pitchFamily="18" charset="0"/>
                <a:cs typeface="Times New Roman" panose="02020603050405020304" pitchFamily="18" charset="0"/>
              </a:rPr>
              <a:t>3. </a:t>
            </a:r>
            <a:r>
              <a:rPr lang="en-US" sz="4400" b="1" dirty="0" err="1">
                <a:latin typeface="Times New Roman" panose="02020603050405020304" pitchFamily="18" charset="0"/>
                <a:cs typeface="Times New Roman" panose="02020603050405020304" pitchFamily="18" charset="0"/>
              </a:rPr>
              <a:t>Công</a:t>
            </a:r>
            <a:r>
              <a:rPr lang="en-US" sz="4400" b="1" dirty="0">
                <a:latin typeface="Times New Roman" panose="02020603050405020304" pitchFamily="18" charset="0"/>
                <a:cs typeface="Times New Roman" panose="02020603050405020304" pitchFamily="18" charset="0"/>
              </a:rPr>
              <a:t> </a:t>
            </a:r>
            <a:r>
              <a:rPr lang="en-US" sz="4400" b="1" dirty="0" err="1">
                <a:latin typeface="Times New Roman" panose="02020603050405020304" pitchFamily="18" charset="0"/>
                <a:cs typeface="Times New Roman" panose="02020603050405020304" pitchFamily="18" charset="0"/>
              </a:rPr>
              <a:t>nghệ</a:t>
            </a:r>
            <a:r>
              <a:rPr lang="en-US" sz="4400" b="1" dirty="0">
                <a:latin typeface="Times New Roman" panose="02020603050405020304" pitchFamily="18" charset="0"/>
                <a:cs typeface="Times New Roman" panose="02020603050405020304" pitchFamily="18" charset="0"/>
              </a:rPr>
              <a:t> </a:t>
            </a:r>
            <a:r>
              <a:rPr lang="en-US" sz="4400" b="1" dirty="0" err="1">
                <a:latin typeface="Times New Roman" panose="02020603050405020304" pitchFamily="18" charset="0"/>
                <a:cs typeface="Times New Roman" panose="02020603050405020304" pitchFamily="18" charset="0"/>
              </a:rPr>
              <a:t>triển</a:t>
            </a:r>
            <a:r>
              <a:rPr lang="en-US" sz="4400" b="1" dirty="0">
                <a:latin typeface="Times New Roman" panose="02020603050405020304" pitchFamily="18" charset="0"/>
                <a:cs typeface="Times New Roman" panose="02020603050405020304" pitchFamily="18" charset="0"/>
              </a:rPr>
              <a:t> </a:t>
            </a:r>
            <a:r>
              <a:rPr lang="en-US" sz="4400" b="1" dirty="0" err="1">
                <a:latin typeface="Times New Roman" panose="02020603050405020304" pitchFamily="18" charset="0"/>
                <a:cs typeface="Times New Roman" panose="02020603050405020304" pitchFamily="18" charset="0"/>
              </a:rPr>
              <a:t>khai</a:t>
            </a:r>
            <a:endParaRPr lang="vi-VN" sz="4400" b="1" dirty="0">
              <a:latin typeface="Times New Roman" panose="02020603050405020304" pitchFamily="18" charset="0"/>
              <a:cs typeface="Times New Roman" panose="02020603050405020304" pitchFamily="18"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539636" y="880864"/>
            <a:ext cx="8387156"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marL="342900" indent="-342900">
              <a:buFont typeface="+mj-lt"/>
              <a:buAutoNum type="arabicPeriod"/>
            </a:pPr>
            <a:r>
              <a:rPr lang="en-MY" dirty="0">
                <a:solidFill>
                  <a:schemeClr val="tx1"/>
                </a:solidFill>
              </a:rPr>
              <a:t>Java</a:t>
            </a:r>
          </a:p>
          <a:p>
            <a:pPr marL="342900" indent="-342900">
              <a:buAutoNum type="arabicPeriod"/>
            </a:pPr>
            <a:endParaRPr lang="en-MY" dirty="0">
              <a:solidFill>
                <a:schemeClr val="tx1"/>
              </a:solidFill>
            </a:endParaRPr>
          </a:p>
          <a:p>
            <a:pPr marL="342900" indent="-342900">
              <a:buAutoNum type="arabicPeriod"/>
            </a:pPr>
            <a:endParaRPr lang="en-MY" dirty="0">
              <a:solidFill>
                <a:schemeClr val="tx1"/>
              </a:solidFill>
            </a:endParaRPr>
          </a:p>
          <a:p>
            <a:pPr marL="342900" indent="-342900">
              <a:buAutoNum type="arabicPeriod"/>
            </a:pPr>
            <a:endParaRPr lang="en-MY" dirty="0">
              <a:solidFill>
                <a:schemeClr val="tx1"/>
              </a:solidFill>
            </a:endParaRPr>
          </a:p>
          <a:p>
            <a:pPr marL="342900" indent="-342900">
              <a:buAutoNum type="arabicPeriod"/>
            </a:pPr>
            <a:endParaRPr lang="en-MY" dirty="0">
              <a:solidFill>
                <a:schemeClr val="tx1"/>
              </a:solidFill>
            </a:endParaRPr>
          </a:p>
          <a:p>
            <a:pPr marL="342900" indent="-342900">
              <a:buAutoNum type="arabicPeriod"/>
            </a:pPr>
            <a:endParaRPr lang="en-MY" dirty="0">
              <a:solidFill>
                <a:schemeClr val="tx1"/>
              </a:solidFill>
            </a:endParaRPr>
          </a:p>
          <a:p>
            <a:pPr marL="342900" indent="-342900">
              <a:buAutoNum type="arabicPeriod"/>
            </a:pPr>
            <a:endParaRPr lang="en-MY" dirty="0">
              <a:solidFill>
                <a:schemeClr val="tx1"/>
              </a:solidFill>
            </a:endParaRPr>
          </a:p>
          <a:p>
            <a:pPr marL="342900" indent="-342900">
              <a:buAutoNum type="arabicPeriod"/>
            </a:pPr>
            <a:endParaRPr lang="en-MY" dirty="0">
              <a:solidFill>
                <a:schemeClr val="tx1"/>
              </a:solidFill>
            </a:endParaRPr>
          </a:p>
          <a:p>
            <a:pPr marL="342900" indent="-342900">
              <a:buAutoNum type="arabicPeriod"/>
            </a:pPr>
            <a:endParaRPr lang="en-MY" dirty="0">
              <a:solidFill>
                <a:schemeClr val="tx1"/>
              </a:solidFill>
            </a:endParaRPr>
          </a:p>
          <a:p>
            <a:pPr marL="342900" indent="-342900">
              <a:buFont typeface="+mj-lt"/>
              <a:buAutoNum type="arabicPeriod"/>
            </a:pPr>
            <a:endParaRPr lang="en-MY" dirty="0">
              <a:solidFill>
                <a:schemeClr val="tx1"/>
              </a:solidFill>
            </a:endParaRPr>
          </a:p>
          <a:p>
            <a:pPr marL="342900" indent="-342900">
              <a:buAutoNum type="arabicPeriod"/>
            </a:pPr>
            <a:endParaRPr lang="en-MY" dirty="0">
              <a:solidFill>
                <a:schemeClr val="tx1"/>
              </a:solidFill>
            </a:endParaRPr>
          </a:p>
          <a:p>
            <a:pPr marL="342900" indent="-342900">
              <a:buFont typeface="+mj-lt"/>
              <a:buAutoNum type="arabicPeriod"/>
            </a:pPr>
            <a:r>
              <a:rPr lang="en-MY" dirty="0">
                <a:solidFill>
                  <a:schemeClr val="tx1"/>
                </a:solidFill>
              </a:rPr>
              <a:t>Hibernate</a:t>
            </a:r>
          </a:p>
          <a:p>
            <a:pPr marL="342900" indent="-342900">
              <a:buFont typeface="+mj-lt"/>
              <a:buAutoNum type="arabicPeriod"/>
            </a:pPr>
            <a:endParaRPr lang="en-MY" dirty="0">
              <a:solidFill>
                <a:schemeClr val="tx1"/>
              </a:solidFill>
            </a:endParaRPr>
          </a:p>
          <a:p>
            <a:pPr marL="342900" indent="-342900">
              <a:buFont typeface="+mj-lt"/>
              <a:buAutoNum type="arabicPeriod"/>
            </a:pPr>
            <a:endParaRPr lang="en-MY" dirty="0">
              <a:solidFill>
                <a:schemeClr val="tx1"/>
              </a:solidFill>
            </a:endParaRPr>
          </a:p>
          <a:p>
            <a:pPr marL="342900" indent="-342900">
              <a:buFont typeface="+mj-lt"/>
              <a:buAutoNum type="arabicPeriod"/>
            </a:pPr>
            <a:endParaRPr lang="en-MY" dirty="0">
              <a:solidFill>
                <a:schemeClr val="tx1"/>
              </a:solidFill>
            </a:endParaRPr>
          </a:p>
          <a:p>
            <a:pPr marL="342900" indent="-342900">
              <a:buFont typeface="+mj-lt"/>
              <a:buAutoNum type="arabicPeriod"/>
            </a:pPr>
            <a:endParaRPr lang="en-MY" dirty="0">
              <a:solidFill>
                <a:schemeClr val="tx1"/>
              </a:solidFill>
            </a:endParaRPr>
          </a:p>
          <a:p>
            <a:pPr marL="342900" indent="-342900">
              <a:buFont typeface="+mj-lt"/>
              <a:buAutoNum type="arabicPeriod"/>
            </a:pPr>
            <a:endParaRPr lang="en-MY" dirty="0">
              <a:solidFill>
                <a:schemeClr val="tx1"/>
              </a:solidFill>
            </a:endParaRPr>
          </a:p>
          <a:p>
            <a:pPr marL="342900" indent="-342900">
              <a:buFont typeface="+mj-lt"/>
              <a:buAutoNum type="arabicPeriod"/>
            </a:pPr>
            <a:endParaRPr lang="en-MY" dirty="0">
              <a:solidFill>
                <a:schemeClr val="tx1"/>
              </a:solidFill>
            </a:endParaRPr>
          </a:p>
          <a:p>
            <a:pPr marL="342900" indent="-342900">
              <a:buFont typeface="+mj-lt"/>
              <a:buAutoNum type="arabicPeriod"/>
            </a:pPr>
            <a:endParaRPr lang="en-MY" dirty="0">
              <a:solidFill>
                <a:schemeClr val="tx1"/>
              </a:solidFill>
            </a:endParaRPr>
          </a:p>
          <a:p>
            <a:pPr marL="342900" indent="-342900">
              <a:buFont typeface="+mj-lt"/>
              <a:buAutoNum type="arabicPeriod"/>
            </a:pPr>
            <a:endParaRPr lang="en-MY" dirty="0">
              <a:solidFill>
                <a:schemeClr val="tx1"/>
              </a:solidFill>
            </a:endParaRPr>
          </a:p>
          <a:p>
            <a:pPr marL="342900" indent="-342900">
              <a:buFont typeface="+mj-lt"/>
              <a:buAutoNum type="arabicPeriod"/>
            </a:pPr>
            <a:endParaRPr lang="en-MY" dirty="0">
              <a:solidFill>
                <a:schemeClr val="tx1"/>
              </a:solidFill>
            </a:endParaRPr>
          </a:p>
          <a:p>
            <a:pPr marL="342900" indent="-342900">
              <a:buFont typeface="+mj-lt"/>
              <a:buAutoNum type="arabicPeriod"/>
            </a:pPr>
            <a:endParaRPr lang="en-MY" dirty="0">
              <a:solidFill>
                <a:schemeClr val="tx1"/>
              </a:solidFill>
            </a:endParaRPr>
          </a:p>
          <a:p>
            <a:pPr marL="342900" indent="-342900">
              <a:buFont typeface="+mj-lt"/>
              <a:buAutoNum type="arabicPeriod"/>
            </a:pPr>
            <a:endParaRPr lang="en-MY" dirty="0">
              <a:solidFill>
                <a:schemeClr val="tx1"/>
              </a:solidFill>
            </a:endParaRPr>
          </a:p>
          <a:p>
            <a:pPr marL="342900" indent="-342900">
              <a:buFont typeface="+mj-lt"/>
              <a:buAutoNum type="arabicPeriod"/>
            </a:pPr>
            <a:endParaRPr lang="en-MY" dirty="0">
              <a:solidFill>
                <a:schemeClr val="tx1"/>
              </a:solidFill>
            </a:endParaRPr>
          </a:p>
          <a:p>
            <a:pPr marL="342900" indent="-342900">
              <a:buFont typeface="+mj-lt"/>
              <a:buAutoNum type="arabicPeriod"/>
            </a:pPr>
            <a:r>
              <a:rPr lang="en-MY" dirty="0">
                <a:solidFill>
                  <a:schemeClr val="tx1"/>
                </a:solidFill>
              </a:rPr>
              <a:t>Glassfish server</a:t>
            </a:r>
          </a:p>
        </p:txBody>
      </p:sp>
      <p:sp>
        <p:nvSpPr>
          <p:cNvPr id="37" name="Hình chữ nhật 36">
            <a:extLst>
              <a:ext uri="{FF2B5EF4-FFF2-40B4-BE49-F238E27FC236}">
                <a16:creationId xmlns:a16="http://schemas.microsoft.com/office/drawing/2014/main" id="{851B1134-BBDA-4E17-A152-8B70943BECC4}"/>
              </a:ext>
            </a:extLst>
          </p:cNvPr>
          <p:cNvSpPr/>
          <p:nvPr/>
        </p:nvSpPr>
        <p:spPr>
          <a:xfrm rot="766723">
            <a:off x="1224464" y="4485316"/>
            <a:ext cx="1777399" cy="199433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ình chữ nhật 3">
            <a:extLst>
              <a:ext uri="{FF2B5EF4-FFF2-40B4-BE49-F238E27FC236}">
                <a16:creationId xmlns:a16="http://schemas.microsoft.com/office/drawing/2014/main" id="{69692588-01D7-444D-8CF2-E0BF6DCB79FB}"/>
              </a:ext>
            </a:extLst>
          </p:cNvPr>
          <p:cNvSpPr/>
          <p:nvPr/>
        </p:nvSpPr>
        <p:spPr>
          <a:xfrm rot="20694416">
            <a:off x="454595" y="1874228"/>
            <a:ext cx="1777399" cy="199433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 name="Picture 4" descr="A logo with a black background&#10;&#10;Description automatically generated">
            <a:extLst>
              <a:ext uri="{FF2B5EF4-FFF2-40B4-BE49-F238E27FC236}">
                <a16:creationId xmlns:a16="http://schemas.microsoft.com/office/drawing/2014/main" id="{BA318102-E41D-7937-EA4C-E6C8FABF90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26" y="110682"/>
            <a:ext cx="1767950" cy="770716"/>
          </a:xfrm>
          <a:prstGeom prst="rect">
            <a:avLst/>
          </a:prstGeom>
        </p:spPr>
      </p:pic>
      <p:pic>
        <p:nvPicPr>
          <p:cNvPr id="3076" name="Picture 4" descr="Java Logo PNG Vector (AI, PDF, SVG) Free Download">
            <a:extLst>
              <a:ext uri="{FF2B5EF4-FFF2-40B4-BE49-F238E27FC236}">
                <a16:creationId xmlns:a16="http://schemas.microsoft.com/office/drawing/2014/main" id="{3B319A75-A158-439C-836D-2DDB327FB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7019" y="1483496"/>
            <a:ext cx="2857500" cy="18669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What is Java framework? And How it helps programmers">
            <a:extLst>
              <a:ext uri="{FF2B5EF4-FFF2-40B4-BE49-F238E27FC236}">
                <a16:creationId xmlns:a16="http://schemas.microsoft.com/office/drawing/2014/main" id="{012A39B8-1786-4126-BEA9-DCF62A5D81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2585" y="4914162"/>
            <a:ext cx="3518017" cy="173736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GlassFish Logo Download png">
            <a:extLst>
              <a:ext uri="{FF2B5EF4-FFF2-40B4-BE49-F238E27FC236}">
                <a16:creationId xmlns:a16="http://schemas.microsoft.com/office/drawing/2014/main" id="{64EFE34E-8A93-40CE-B30D-78583F13A3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7704" y="1498600"/>
            <a:ext cx="2857500"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98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nvGraphicFramePr>
            <p:xfrm>
              <a:off x="18587733" y="129928"/>
              <a:ext cx="5983571" cy="4803980"/>
            </p:xfrm>
            <a:graphic>
              <a:graphicData uri="http://schemas.microsoft.com/office/drawing/2017/model3d">
                <am3d:model3d r:embed="rId2">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18587733" y="129928"/>
                <a:ext cx="5983571" cy="4803980"/>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1716472"/>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0" y="2219807"/>
            <a:ext cx="9899578" cy="769441"/>
          </a:xfrm>
          <a:prstGeom prst="rect">
            <a:avLst/>
          </a:prstGeom>
          <a:noFill/>
        </p:spPr>
        <p:txBody>
          <a:bodyPr wrap="square" rtlCol="0">
            <a:spAutoFit/>
          </a:bodyPr>
          <a:lstStyle/>
          <a:p>
            <a:pPr algn="r"/>
            <a:r>
              <a:rPr lang="en-US" sz="4400" b="1" kern="0" dirty="0" err="1">
                <a:effectLst>
                  <a:outerShdw blurRad="38100" dist="38100" dir="2700000" algn="tl">
                    <a:srgbClr val="000000">
                      <a:alpha val="43137"/>
                    </a:srgbClr>
                  </a:outerShdw>
                </a:effectLst>
                <a:latin typeface="Times New Roman" panose="02020603050405020304" pitchFamily="18" charset="0"/>
                <a:ea typeface="Aptos" panose="020B0004020202020204" pitchFamily="34" charset="0"/>
                <a:cs typeface="Times New Roman" panose="02020603050405020304" pitchFamily="18" charset="0"/>
              </a:rPr>
              <a:t>D</a:t>
            </a:r>
            <a:r>
              <a:rPr lang="en-US" sz="4400" b="1" kern="0"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ự</a:t>
            </a:r>
            <a:r>
              <a:rPr lang="en-US" sz="44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b="1" kern="0"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án</a:t>
            </a:r>
            <a:r>
              <a:rPr lang="en-US" sz="44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b="1" kern="0"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44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b="1" kern="0"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44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b="1" kern="0"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tái</a:t>
            </a:r>
            <a:r>
              <a:rPr lang="en-US" sz="44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b="1" kern="0"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chế</a:t>
            </a:r>
            <a:r>
              <a:rPr lang="en-US" sz="44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b="1" kern="0"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44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b="1" kern="0"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tử</a:t>
            </a:r>
            <a:endParaRPr lang="vi-VN"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7" name="Hình chữ nhật: Góc Tròn 26">
            <a:extLst>
              <a:ext uri="{FF2B5EF4-FFF2-40B4-BE49-F238E27FC236}">
                <a16:creationId xmlns:a16="http://schemas.microsoft.com/office/drawing/2014/main" id="{4DB64722-4359-408D-96C3-247E84B066F6}"/>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17526" y="4456854"/>
            <a:ext cx="2120802"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1. </a:t>
            </a:r>
            <a:r>
              <a:rPr lang="en-US" sz="2800" b="1" dirty="0" err="1">
                <a:latin typeface="Times New Roman" panose="02020603050405020304" pitchFamily="18" charset="0"/>
                <a:cs typeface="Times New Roman" panose="02020603050405020304" pitchFamily="18" charset="0"/>
              </a:rPr>
              <a:t>Giới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thiệu</a:t>
            </a:r>
            <a:endParaRPr lang="vi-VN" sz="2800" b="1" dirty="0">
              <a:latin typeface="Times New Roman" panose="02020603050405020304" pitchFamily="18" charset="0"/>
              <a:cs typeface="Times New Roman" panose="02020603050405020304" pitchFamily="18" charset="0"/>
            </a:endParaRPr>
          </a:p>
        </p:txBody>
      </p:sp>
      <p:sp>
        <p:nvSpPr>
          <p:cNvPr id="29" name="Hình chữ nhật: Góc Tròn 28">
            <a:extLst>
              <a:ext uri="{FF2B5EF4-FFF2-40B4-BE49-F238E27FC236}">
                <a16:creationId xmlns:a16="http://schemas.microsoft.com/office/drawing/2014/main" id="{501B6EF5-2349-43E3-93F6-E7C7F3036BB8}"/>
              </a:ext>
            </a:extLst>
          </p:cNvPr>
          <p:cNvSpPr/>
          <p:nvPr/>
        </p:nvSpPr>
        <p:spPr>
          <a:xfrm>
            <a:off x="3330836"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3463678" y="4524206"/>
            <a:ext cx="2514972" cy="954107"/>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2. </a:t>
            </a:r>
            <a:r>
              <a:rPr lang="en-US" sz="2800" b="1" dirty="0" err="1">
                <a:latin typeface="Times New Roman" panose="02020603050405020304" pitchFamily="18" charset="0"/>
                <a:cs typeface="Times New Roman" panose="02020603050405020304" pitchFamily="18" charset="0"/>
              </a:rPr>
              <a:t>Kiểu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kiến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trúc</a:t>
            </a:r>
            <a:endParaRPr lang="vi-VN" sz="2800" b="1" dirty="0">
              <a:latin typeface="Times New Roman" panose="02020603050405020304" pitchFamily="18" charset="0"/>
              <a:cs typeface="Times New Roman" panose="02020603050405020304" pitchFamily="18" charset="0"/>
            </a:endParaRPr>
          </a:p>
        </p:txBody>
      </p:sp>
      <p:sp>
        <p:nvSpPr>
          <p:cNvPr id="30" name="Hình chữ nhật: Góc Tròn 29">
            <a:extLst>
              <a:ext uri="{FF2B5EF4-FFF2-40B4-BE49-F238E27FC236}">
                <a16:creationId xmlns:a16="http://schemas.microsoft.com/office/drawing/2014/main" id="{BF84CD51-3050-4865-B3B0-9B50BAB27B50}"/>
              </a:ext>
            </a:extLst>
          </p:cNvPr>
          <p:cNvSpPr/>
          <p:nvPr/>
        </p:nvSpPr>
        <p:spPr>
          <a:xfrm>
            <a:off x="643160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582428" y="4456854"/>
            <a:ext cx="2251455" cy="954107"/>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3. </a:t>
            </a:r>
            <a:r>
              <a:rPr lang="en-US" sz="2800" b="1" dirty="0" err="1">
                <a:latin typeface="Times New Roman" panose="02020603050405020304" pitchFamily="18" charset="0"/>
                <a:cs typeface="Times New Roman" panose="02020603050405020304" pitchFamily="18" charset="0"/>
              </a:rPr>
              <a:t>Công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nghệ</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triển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khai</a:t>
            </a:r>
            <a:endParaRPr lang="vi-VN" sz="2800" b="1" dirty="0">
              <a:latin typeface="Times New Roman" panose="02020603050405020304" pitchFamily="18" charset="0"/>
              <a:cs typeface="Times New Roman" panose="02020603050405020304" pitchFamily="18" charset="0"/>
            </a:endParaRPr>
          </a:p>
        </p:txBody>
      </p:sp>
      <p:sp>
        <p:nvSpPr>
          <p:cNvPr id="31" name="Hình chữ nhật: Góc Tròn 30">
            <a:extLst>
              <a:ext uri="{FF2B5EF4-FFF2-40B4-BE49-F238E27FC236}">
                <a16:creationId xmlns:a16="http://schemas.microsoft.com/office/drawing/2014/main" id="{CA309FFA-A14D-4E69-96CA-89D8A796AB14}"/>
              </a:ext>
            </a:extLst>
          </p:cNvPr>
          <p:cNvSpPr/>
          <p:nvPr/>
        </p:nvSpPr>
        <p:spPr>
          <a:xfrm>
            <a:off x="94497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9554739" y="4546520"/>
            <a:ext cx="2058501"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4. </a:t>
            </a:r>
            <a:r>
              <a:rPr lang="en-US" sz="2800" b="1" dirty="0" err="1">
                <a:latin typeface="Times New Roman" panose="02020603050405020304" pitchFamily="18" charset="0"/>
                <a:cs typeface="Times New Roman" panose="02020603050405020304" pitchFamily="18" charset="0"/>
              </a:rPr>
              <a:t>Hiện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thực</a:t>
            </a:r>
            <a:endParaRPr lang="vi-VN" sz="2800" b="1" dirty="0">
              <a:latin typeface="Times New Roman" panose="02020603050405020304" pitchFamily="18" charset="0"/>
              <a:cs typeface="Times New Roman" panose="02020603050405020304" pitchFamily="18" charset="0"/>
            </a:endParaRPr>
          </a:p>
        </p:txBody>
      </p:sp>
      <p:sp>
        <p:nvSpPr>
          <p:cNvPr id="2" name="Hộp Văn bản 1">
            <a:extLst>
              <a:ext uri="{FF2B5EF4-FFF2-40B4-BE49-F238E27FC236}">
                <a16:creationId xmlns:a16="http://schemas.microsoft.com/office/drawing/2014/main" id="{1EEE0E55-16EB-4C87-81EB-E9F28EDF4382}"/>
              </a:ext>
            </a:extLst>
          </p:cNvPr>
          <p:cNvSpPr txBox="1"/>
          <p:nvPr/>
        </p:nvSpPr>
        <p:spPr>
          <a:xfrm>
            <a:off x="2095735" y="304846"/>
            <a:ext cx="10559232" cy="646331"/>
          </a:xfrm>
          <a:prstGeom prst="rect">
            <a:avLst/>
          </a:prstGeom>
          <a:noFill/>
        </p:spPr>
        <p:txBody>
          <a:bodyPr wrap="square" rtlCol="0">
            <a:spAutoFit/>
          </a:bodyPr>
          <a:lstStyle/>
          <a:p>
            <a:r>
              <a:rPr lang="en-US" sz="3600" b="1" dirty="0">
                <a:solidFill>
                  <a:srgbClr val="438AFE"/>
                </a:solidFill>
                <a:latin typeface="Times New Roman" panose="02020603050405020304" pitchFamily="18" charset="0"/>
                <a:cs typeface="Times New Roman" panose="02020603050405020304" pitchFamily="18" charset="0"/>
              </a:rPr>
              <a:t>KIẾN TRÚC VÀ THIẾT KẾ PHẦN MỀM</a:t>
            </a:r>
            <a:endParaRPr lang="en-US" sz="3600" dirty="0">
              <a:solidFill>
                <a:srgbClr val="438AFE"/>
              </a:solidFill>
              <a:latin typeface="Times New Roman" panose="02020603050405020304" pitchFamily="18" charset="0"/>
              <a:cs typeface="Times New Roman" panose="02020603050405020304" pitchFamily="18"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629078" y="7471515"/>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4" name="Picture 3" descr="A logo with a black background&#10;&#10;Description automatically generated">
            <a:extLst>
              <a:ext uri="{FF2B5EF4-FFF2-40B4-BE49-F238E27FC236}">
                <a16:creationId xmlns:a16="http://schemas.microsoft.com/office/drawing/2014/main" id="{E75F7339-6D82-CD42-96E3-0531BCBC7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26" y="110682"/>
            <a:ext cx="1767950" cy="770716"/>
          </a:xfrm>
          <a:prstGeom prst="rect">
            <a:avLst/>
          </a:prstGeom>
        </p:spPr>
      </p:pic>
    </p:spTree>
    <p:extLst>
      <p:ext uri="{BB962C8B-B14F-4D97-AF65-F5344CB8AC3E}">
        <p14:creationId xmlns:p14="http://schemas.microsoft.com/office/powerpoint/2010/main" val="3456140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273104" y="-5009329"/>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346775" y="-4359236"/>
            <a:ext cx="3556256" cy="523220"/>
          </a:xfrm>
          <a:prstGeom prst="rect">
            <a:avLst/>
          </a:prstGeom>
          <a:noFill/>
        </p:spPr>
        <p:txBody>
          <a:bodyPr wrap="square" rtlCol="0">
            <a:spAutoFit/>
          </a:bodyPr>
          <a:lstStyle/>
          <a:p>
            <a:pPr algn="r"/>
            <a:r>
              <a:rPr lang="en-US" sz="2800" b="1" dirty="0" err="1">
                <a:solidFill>
                  <a:schemeClr val="bg1"/>
                </a:solidFill>
                <a:latin typeface="Arial" panose="020B0604020202020204" pitchFamily="34" charset="0"/>
                <a:cs typeface="Arial" panose="020B0604020202020204" pitchFamily="34" charset="0"/>
              </a:rPr>
              <a:t>Chủ</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đề</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Thuyết</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trình</a:t>
            </a:r>
            <a:r>
              <a:rPr lang="en-US" sz="2800" b="1" dirty="0">
                <a:solidFill>
                  <a:schemeClr val="bg1"/>
                </a:solidFill>
                <a:latin typeface="Arial" panose="020B0604020202020204" pitchFamily="34" charset="0"/>
                <a:cs typeface="Arial" panose="020B0604020202020204" pitchFamily="34" charset="0"/>
              </a:rPr>
              <a:t> </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977" y="-4359236"/>
            <a:ext cx="796594" cy="796594"/>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236732" y="-365804"/>
            <a:ext cx="13089131" cy="7581449"/>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429538" y="2315774"/>
            <a:ext cx="2177296"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4. </a:t>
            </a:r>
            <a:r>
              <a:rPr lang="en-US" sz="2800" b="1" dirty="0" err="1">
                <a:latin typeface="Times New Roman" panose="02020603050405020304" pitchFamily="18" charset="0"/>
                <a:cs typeface="Times New Roman" panose="02020603050405020304" pitchFamily="18" charset="0"/>
              </a:rPr>
              <a:t>Triển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khai</a:t>
            </a:r>
            <a:endParaRPr lang="vi-VN" sz="2800" b="1" dirty="0">
              <a:latin typeface="Times New Roman" panose="02020603050405020304" pitchFamily="18" charset="0"/>
              <a:cs typeface="Times New Roman" panose="02020603050405020304" pitchFamily="18" charset="0"/>
            </a:endParaRPr>
          </a:p>
        </p:txBody>
      </p:sp>
      <p:sp>
        <p:nvSpPr>
          <p:cNvPr id="2" name="Hộp Văn bản 1">
            <a:extLst>
              <a:ext uri="{FF2B5EF4-FFF2-40B4-BE49-F238E27FC236}">
                <a16:creationId xmlns:a16="http://schemas.microsoft.com/office/drawing/2014/main" id="{1EEE0E55-16EB-4C87-81EB-E9F28EDF4382}"/>
              </a:ext>
            </a:extLst>
          </p:cNvPr>
          <p:cNvSpPr txBox="1"/>
          <p:nvPr/>
        </p:nvSpPr>
        <p:spPr>
          <a:xfrm>
            <a:off x="2330133" y="-5147829"/>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Mô</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273104" y="881398"/>
            <a:ext cx="9201256" cy="6520649"/>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5" name="Picture 4" descr="A logo with a black background&#10;&#10;Description automatically generated">
            <a:extLst>
              <a:ext uri="{FF2B5EF4-FFF2-40B4-BE49-F238E27FC236}">
                <a16:creationId xmlns:a16="http://schemas.microsoft.com/office/drawing/2014/main" id="{998A64CF-DFA4-7C97-DA42-2A47631502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26" y="110682"/>
            <a:ext cx="1767950" cy="770716"/>
          </a:xfrm>
          <a:prstGeom prst="rect">
            <a:avLst/>
          </a:prstGeom>
        </p:spPr>
      </p:pic>
      <p:sp>
        <p:nvSpPr>
          <p:cNvPr id="12" name="Hộp Văn bản 3">
            <a:extLst>
              <a:ext uri="{FF2B5EF4-FFF2-40B4-BE49-F238E27FC236}">
                <a16:creationId xmlns:a16="http://schemas.microsoft.com/office/drawing/2014/main" id="{DDF762CC-C0A2-45F3-96F0-2BCF98DBE4B2}"/>
              </a:ext>
            </a:extLst>
          </p:cNvPr>
          <p:cNvSpPr txBox="1"/>
          <p:nvPr/>
        </p:nvSpPr>
        <p:spPr>
          <a:xfrm>
            <a:off x="3631918" y="2011903"/>
            <a:ext cx="5351829" cy="3447482"/>
          </a:xfrm>
          <a:prstGeom prst="rect">
            <a:avLst/>
          </a:prstGeom>
          <a:noFill/>
        </p:spPr>
        <p:txBody>
          <a:bodyPr wrap="square" rtlCol="0">
            <a:spAutoFit/>
          </a:bodyPr>
          <a:lstStyle/>
          <a:p>
            <a:pPr marL="457200" marR="0" indent="-457200">
              <a:lnSpc>
                <a:spcPct val="107000"/>
              </a:lnSpc>
              <a:spcBef>
                <a:spcPts val="0"/>
              </a:spcBef>
              <a:spcAft>
                <a:spcPts val="800"/>
              </a:spcAft>
              <a:buAutoNum type="arabicPeriod"/>
            </a:pP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Đăng</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nhập</a:t>
            </a:r>
            <a:endPar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marR="0" indent="-457200">
              <a:lnSpc>
                <a:spcPct val="107000"/>
              </a:lnSpc>
              <a:spcBef>
                <a:spcPts val="0"/>
              </a:spcBef>
              <a:spcAft>
                <a:spcPts val="800"/>
              </a:spcAft>
              <a:buAutoNum type="arabicPeriod"/>
            </a:pPr>
            <a:r>
              <a:rPr lang="en-US" sz="2400" b="1" kern="0" dirty="0" err="1">
                <a:latin typeface="Times New Roman" panose="02020603050405020304" pitchFamily="18" charset="0"/>
                <a:ea typeface="Times New Roman" panose="02020603050405020304" pitchFamily="18" charset="0"/>
                <a:cs typeface="Times New Roman" panose="02020603050405020304" pitchFamily="18" charset="0"/>
              </a:rPr>
              <a:t>Đăng</a:t>
            </a:r>
            <a:r>
              <a:rPr lang="en-US" sz="2400" b="1" kern="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0" dirty="0" err="1">
                <a:latin typeface="Times New Roman" panose="02020603050405020304" pitchFamily="18" charset="0"/>
                <a:ea typeface="Times New Roman" panose="02020603050405020304" pitchFamily="18" charset="0"/>
                <a:cs typeface="Times New Roman" panose="02020603050405020304" pitchFamily="18" charset="0"/>
              </a:rPr>
              <a:t>ký</a:t>
            </a:r>
            <a:endParaRPr lang="en-US" sz="2400" b="1" kern="0" dirty="0">
              <a:latin typeface="Times New Roman" panose="02020603050405020304" pitchFamily="18" charset="0"/>
              <a:ea typeface="Times New Roman" panose="02020603050405020304" pitchFamily="18" charset="0"/>
              <a:cs typeface="Times New Roman" panose="02020603050405020304" pitchFamily="18" charset="0"/>
            </a:endParaRPr>
          </a:p>
          <a:p>
            <a:pPr marL="457200" marR="0" indent="-457200">
              <a:lnSpc>
                <a:spcPct val="107000"/>
              </a:lnSpc>
              <a:spcBef>
                <a:spcPts val="0"/>
              </a:spcBef>
              <a:spcAft>
                <a:spcPts val="800"/>
              </a:spcAft>
              <a:buAutoNum type="arabicPeriod"/>
            </a:pPr>
            <a:r>
              <a:rPr lang="en-US" sz="2400" b="1" kern="0" dirty="0">
                <a:effectLst/>
                <a:latin typeface="Times New Roman" panose="02020603050405020304" pitchFamily="18" charset="0"/>
                <a:ea typeface="Times New Roman" panose="02020603050405020304" pitchFamily="18" charset="0"/>
              </a:rPr>
              <a:t>Trang </a:t>
            </a:r>
            <a:r>
              <a:rPr lang="en-US" sz="2400" b="1" kern="0" dirty="0" err="1">
                <a:effectLst/>
                <a:latin typeface="Times New Roman" panose="02020603050405020304" pitchFamily="18" charset="0"/>
                <a:ea typeface="Times New Roman" panose="02020603050405020304" pitchFamily="18" charset="0"/>
              </a:rPr>
              <a:t>chủ</a:t>
            </a:r>
            <a:endParaRPr lang="en-US" sz="2400" b="1" kern="0" dirty="0">
              <a:effectLst/>
              <a:latin typeface="Times New Roman" panose="02020603050405020304" pitchFamily="18" charset="0"/>
              <a:ea typeface="Times New Roman" panose="02020603050405020304" pitchFamily="18" charset="0"/>
            </a:endParaRPr>
          </a:p>
          <a:p>
            <a:pPr marL="457200" marR="0" indent="-457200">
              <a:lnSpc>
                <a:spcPct val="107000"/>
              </a:lnSpc>
              <a:spcBef>
                <a:spcPts val="0"/>
              </a:spcBef>
              <a:spcAft>
                <a:spcPts val="800"/>
              </a:spcAft>
              <a:buAutoNum type="arabicPeriod"/>
            </a:pPr>
            <a:r>
              <a:rPr lang="en-US" sz="2400" b="1" kern="0" dirty="0" err="1">
                <a:latin typeface="Times New Roman" panose="02020603050405020304" pitchFamily="18" charset="0"/>
                <a:ea typeface="Times New Roman" panose="02020603050405020304" pitchFamily="18" charset="0"/>
              </a:rPr>
              <a:t>Danh</a:t>
            </a:r>
            <a:r>
              <a:rPr lang="en-US" sz="2400" b="1" kern="0" dirty="0">
                <a:latin typeface="Times New Roman" panose="02020603050405020304" pitchFamily="18" charset="0"/>
                <a:ea typeface="Times New Roman" panose="02020603050405020304" pitchFamily="18" charset="0"/>
              </a:rPr>
              <a:t> </a:t>
            </a:r>
            <a:r>
              <a:rPr lang="en-US" sz="2400" b="1" kern="0" dirty="0" err="1">
                <a:latin typeface="Times New Roman" panose="02020603050405020304" pitchFamily="18" charset="0"/>
                <a:ea typeface="Times New Roman" panose="02020603050405020304" pitchFamily="18" charset="0"/>
              </a:rPr>
              <a:t>mục</a:t>
            </a:r>
            <a:r>
              <a:rPr lang="en-US" sz="2400" b="1" kern="0" dirty="0">
                <a:latin typeface="Times New Roman" panose="02020603050405020304" pitchFamily="18" charset="0"/>
                <a:ea typeface="Times New Roman" panose="02020603050405020304" pitchFamily="18" charset="0"/>
              </a:rPr>
              <a:t> </a:t>
            </a:r>
            <a:r>
              <a:rPr lang="en-US" sz="2400" b="1" kern="0" dirty="0" err="1">
                <a:latin typeface="Times New Roman" panose="02020603050405020304" pitchFamily="18" charset="0"/>
                <a:ea typeface="Times New Roman" panose="02020603050405020304" pitchFamily="18" charset="0"/>
              </a:rPr>
              <a:t>sản</a:t>
            </a:r>
            <a:r>
              <a:rPr lang="en-US" sz="2400" b="1" kern="0" dirty="0">
                <a:latin typeface="Times New Roman" panose="02020603050405020304" pitchFamily="18" charset="0"/>
                <a:ea typeface="Times New Roman" panose="02020603050405020304" pitchFamily="18" charset="0"/>
              </a:rPr>
              <a:t> </a:t>
            </a:r>
            <a:r>
              <a:rPr lang="en-US" sz="2400" b="1" kern="0" dirty="0" err="1">
                <a:latin typeface="Times New Roman" panose="02020603050405020304" pitchFamily="18" charset="0"/>
                <a:ea typeface="Times New Roman" panose="02020603050405020304" pitchFamily="18" charset="0"/>
              </a:rPr>
              <a:t>phẩm</a:t>
            </a:r>
            <a:endParaRPr lang="en-US" sz="2400" b="1" kern="0" dirty="0">
              <a:latin typeface="Times New Roman" panose="02020603050405020304" pitchFamily="18" charset="0"/>
              <a:ea typeface="Times New Roman" panose="02020603050405020304" pitchFamily="18" charset="0"/>
            </a:endParaRPr>
          </a:p>
          <a:p>
            <a:pPr marL="457200" marR="0" indent="-457200">
              <a:lnSpc>
                <a:spcPct val="107000"/>
              </a:lnSpc>
              <a:spcBef>
                <a:spcPts val="0"/>
              </a:spcBef>
              <a:spcAft>
                <a:spcPts val="800"/>
              </a:spcAft>
              <a:buAutoNum type="arabicPeriod"/>
            </a:pPr>
            <a:r>
              <a:rPr lang="en-US" sz="2400" b="1" kern="0" dirty="0" err="1">
                <a:effectLst/>
                <a:latin typeface="Times New Roman" panose="02020603050405020304" pitchFamily="18" charset="0"/>
                <a:ea typeface="Times New Roman" panose="02020603050405020304" pitchFamily="18" charset="0"/>
              </a:rPr>
              <a:t>Thông</a:t>
            </a:r>
            <a:r>
              <a:rPr lang="en-US" sz="2400" b="1" kern="0" dirty="0">
                <a:effectLst/>
                <a:latin typeface="Times New Roman" panose="02020603050405020304" pitchFamily="18" charset="0"/>
                <a:ea typeface="Times New Roman" panose="02020603050405020304" pitchFamily="18" charset="0"/>
              </a:rPr>
              <a:t> tin </a:t>
            </a:r>
            <a:r>
              <a:rPr lang="en-US" sz="2400" b="1" kern="0" dirty="0" err="1">
                <a:effectLst/>
                <a:latin typeface="Times New Roman" panose="02020603050405020304" pitchFamily="18" charset="0"/>
                <a:ea typeface="Times New Roman" panose="02020603050405020304" pitchFamily="18" charset="0"/>
              </a:rPr>
              <a:t>sản</a:t>
            </a:r>
            <a:r>
              <a:rPr lang="en-US" sz="2400" b="1" kern="0" dirty="0">
                <a:effectLst/>
                <a:latin typeface="Times New Roman" panose="02020603050405020304" pitchFamily="18" charset="0"/>
                <a:ea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rPr>
              <a:t>phẩm</a:t>
            </a:r>
            <a:endParaRPr lang="en-US" sz="2400" b="1" kern="0" dirty="0">
              <a:effectLst/>
              <a:latin typeface="Times New Roman" panose="02020603050405020304" pitchFamily="18" charset="0"/>
              <a:ea typeface="Times New Roman" panose="02020603050405020304" pitchFamily="18" charset="0"/>
            </a:endParaRPr>
          </a:p>
          <a:p>
            <a:pPr marL="457200" marR="0" indent="-457200">
              <a:lnSpc>
                <a:spcPct val="107000"/>
              </a:lnSpc>
              <a:spcBef>
                <a:spcPts val="0"/>
              </a:spcBef>
              <a:spcAft>
                <a:spcPts val="800"/>
              </a:spcAft>
              <a:buAutoNum type="arabicPeriod"/>
            </a:pPr>
            <a:r>
              <a:rPr lang="en-US" sz="2400" b="1" kern="0" dirty="0" err="1">
                <a:effectLst/>
                <a:latin typeface="Times New Roman" panose="02020603050405020304" pitchFamily="18" charset="0"/>
                <a:ea typeface="Times New Roman" panose="02020603050405020304" pitchFamily="18" charset="0"/>
              </a:rPr>
              <a:t>Thông</a:t>
            </a:r>
            <a:r>
              <a:rPr lang="en-US" sz="2400" b="1" kern="0" dirty="0">
                <a:effectLst/>
                <a:latin typeface="Times New Roman" panose="02020603050405020304" pitchFamily="18" charset="0"/>
                <a:ea typeface="Times New Roman" panose="02020603050405020304" pitchFamily="18" charset="0"/>
              </a:rPr>
              <a:t> tin </a:t>
            </a:r>
            <a:r>
              <a:rPr lang="en-US" sz="2400" b="1" kern="0" dirty="0" err="1">
                <a:effectLst/>
                <a:latin typeface="Times New Roman" panose="02020603050405020304" pitchFamily="18" charset="0"/>
                <a:ea typeface="Times New Roman" panose="02020603050405020304" pitchFamily="18" charset="0"/>
              </a:rPr>
              <a:t>giỏ</a:t>
            </a:r>
            <a:r>
              <a:rPr lang="en-US" sz="2400" b="1" kern="0" dirty="0">
                <a:effectLst/>
                <a:latin typeface="Times New Roman" panose="02020603050405020304" pitchFamily="18" charset="0"/>
                <a:ea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rPr>
              <a:t>hàng</a:t>
            </a:r>
            <a:endParaRPr lang="en-US" sz="2400" b="1" kern="0" dirty="0">
              <a:effectLst/>
              <a:latin typeface="Times New Roman" panose="02020603050405020304" pitchFamily="18" charset="0"/>
              <a:ea typeface="Times New Roman" panose="02020603050405020304" pitchFamily="18" charset="0"/>
            </a:endParaRPr>
          </a:p>
          <a:p>
            <a:pPr marL="457200" marR="0" indent="-457200">
              <a:lnSpc>
                <a:spcPct val="107000"/>
              </a:lnSpc>
              <a:spcBef>
                <a:spcPts val="0"/>
              </a:spcBef>
              <a:spcAft>
                <a:spcPts val="800"/>
              </a:spcAft>
              <a:buAutoNum type="arabicPeriod"/>
            </a:pPr>
            <a:r>
              <a:rPr lang="en-US" sz="2400" b="1" kern="0" dirty="0" err="1">
                <a:latin typeface="Times New Roman" panose="02020603050405020304" pitchFamily="18" charset="0"/>
                <a:ea typeface="Times New Roman" panose="02020603050405020304" pitchFamily="18" charset="0"/>
              </a:rPr>
              <a:t>Thông</a:t>
            </a:r>
            <a:r>
              <a:rPr lang="en-US" sz="2400" b="1" kern="0" dirty="0">
                <a:latin typeface="Times New Roman" panose="02020603050405020304" pitchFamily="18" charset="0"/>
                <a:ea typeface="Times New Roman" panose="02020603050405020304" pitchFamily="18" charset="0"/>
              </a:rPr>
              <a:t> tin </a:t>
            </a:r>
            <a:r>
              <a:rPr lang="en-US" sz="2400" b="1" kern="0" dirty="0" err="1">
                <a:latin typeface="Times New Roman" panose="02020603050405020304" pitchFamily="18" charset="0"/>
                <a:ea typeface="Times New Roman" panose="02020603050405020304" pitchFamily="18" charset="0"/>
              </a:rPr>
              <a:t>thanh</a:t>
            </a:r>
            <a:r>
              <a:rPr lang="en-US" sz="2400" b="1" kern="0" dirty="0">
                <a:latin typeface="Times New Roman" panose="02020603050405020304" pitchFamily="18" charset="0"/>
                <a:ea typeface="Times New Roman" panose="02020603050405020304" pitchFamily="18" charset="0"/>
              </a:rPr>
              <a:t> </a:t>
            </a:r>
            <a:r>
              <a:rPr lang="en-US" sz="2400" b="1" kern="0" dirty="0" err="1">
                <a:latin typeface="Times New Roman" panose="02020603050405020304" pitchFamily="18" charset="0"/>
                <a:ea typeface="Times New Roman" panose="02020603050405020304" pitchFamily="18" charset="0"/>
              </a:rPr>
              <a:t>toán</a:t>
            </a:r>
            <a:endParaRPr lang="en-US" sz="2400" b="1" kern="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80019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273104" y="-5009329"/>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346775" y="-4359236"/>
            <a:ext cx="3556256" cy="523220"/>
          </a:xfrm>
          <a:prstGeom prst="rect">
            <a:avLst/>
          </a:prstGeom>
          <a:noFill/>
        </p:spPr>
        <p:txBody>
          <a:bodyPr wrap="square" rtlCol="0">
            <a:spAutoFit/>
          </a:bodyPr>
          <a:lstStyle/>
          <a:p>
            <a:pPr algn="r"/>
            <a:r>
              <a:rPr lang="en-US" sz="2800" b="1" dirty="0" err="1">
                <a:solidFill>
                  <a:schemeClr val="bg1"/>
                </a:solidFill>
                <a:latin typeface="Arial" panose="020B0604020202020204" pitchFamily="34" charset="0"/>
                <a:cs typeface="Arial" panose="020B0604020202020204" pitchFamily="34" charset="0"/>
              </a:rPr>
              <a:t>Chủ</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đề</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Thuyết</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trình</a:t>
            </a:r>
            <a:r>
              <a:rPr lang="en-US" sz="2800" b="1" dirty="0">
                <a:solidFill>
                  <a:schemeClr val="bg1"/>
                </a:solidFill>
                <a:latin typeface="Arial" panose="020B0604020202020204" pitchFamily="34" charset="0"/>
                <a:cs typeface="Arial" panose="020B0604020202020204" pitchFamily="34" charset="0"/>
              </a:rPr>
              <a:t> </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977" y="-4359236"/>
            <a:ext cx="796594" cy="796594"/>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236732" y="-365804"/>
            <a:ext cx="13089131" cy="7581449"/>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429538" y="2315774"/>
            <a:ext cx="2177296"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4. </a:t>
            </a:r>
            <a:r>
              <a:rPr lang="en-US" sz="2800" b="1" dirty="0" err="1">
                <a:latin typeface="Times New Roman" panose="02020603050405020304" pitchFamily="18" charset="0"/>
                <a:cs typeface="Times New Roman" panose="02020603050405020304" pitchFamily="18" charset="0"/>
              </a:rPr>
              <a:t>Triển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khai</a:t>
            </a:r>
            <a:endParaRPr lang="vi-VN" sz="2800" b="1" dirty="0">
              <a:latin typeface="Times New Roman" panose="02020603050405020304" pitchFamily="18" charset="0"/>
              <a:cs typeface="Times New Roman" panose="02020603050405020304" pitchFamily="18" charset="0"/>
            </a:endParaRPr>
          </a:p>
        </p:txBody>
      </p:sp>
      <p:sp>
        <p:nvSpPr>
          <p:cNvPr id="2" name="Hộp Văn bản 1">
            <a:extLst>
              <a:ext uri="{FF2B5EF4-FFF2-40B4-BE49-F238E27FC236}">
                <a16:creationId xmlns:a16="http://schemas.microsoft.com/office/drawing/2014/main" id="{1EEE0E55-16EB-4C87-81EB-E9F28EDF4382}"/>
              </a:ext>
            </a:extLst>
          </p:cNvPr>
          <p:cNvSpPr txBox="1"/>
          <p:nvPr/>
        </p:nvSpPr>
        <p:spPr>
          <a:xfrm>
            <a:off x="2330133" y="-5147829"/>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Mô</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273104" y="881398"/>
            <a:ext cx="9201256" cy="6520649"/>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5" name="Picture 4" descr="A logo with a black background&#10;&#10;Description automatically generated">
            <a:extLst>
              <a:ext uri="{FF2B5EF4-FFF2-40B4-BE49-F238E27FC236}">
                <a16:creationId xmlns:a16="http://schemas.microsoft.com/office/drawing/2014/main" id="{998A64CF-DFA4-7C97-DA42-2A47631502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26" y="110682"/>
            <a:ext cx="1767950" cy="770716"/>
          </a:xfrm>
          <a:prstGeom prst="rect">
            <a:avLst/>
          </a:prstGeom>
        </p:spPr>
      </p:pic>
      <p:sp>
        <p:nvSpPr>
          <p:cNvPr id="12" name="Hộp Văn bản 3">
            <a:extLst>
              <a:ext uri="{FF2B5EF4-FFF2-40B4-BE49-F238E27FC236}">
                <a16:creationId xmlns:a16="http://schemas.microsoft.com/office/drawing/2014/main" id="{DDF762CC-C0A2-45F3-96F0-2BCF98DBE4B2}"/>
              </a:ext>
            </a:extLst>
          </p:cNvPr>
          <p:cNvSpPr txBox="1"/>
          <p:nvPr/>
        </p:nvSpPr>
        <p:spPr>
          <a:xfrm>
            <a:off x="3631918" y="1168524"/>
            <a:ext cx="5351829" cy="460895"/>
          </a:xfrm>
          <a:prstGeom prst="rect">
            <a:avLst/>
          </a:prstGeom>
          <a:noFill/>
        </p:spPr>
        <p:txBody>
          <a:bodyPr wrap="square" rtlCol="0">
            <a:spAutoFit/>
          </a:bodyPr>
          <a:lstStyle/>
          <a:p>
            <a:pPr marL="0" marR="0">
              <a:lnSpc>
                <a:spcPct val="107000"/>
              </a:lnSpc>
              <a:spcBef>
                <a:spcPts val="0"/>
              </a:spcBef>
              <a:spcAft>
                <a:spcPts val="800"/>
              </a:spcAft>
            </a:pP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Đăng</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nhập</a:t>
            </a:r>
            <a:endParaRPr lang="en-US" sz="2400" b="1" kern="0"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7C2AFE01-503A-4ACF-8F20-09D4AAC9857A}"/>
              </a:ext>
            </a:extLst>
          </p:cNvPr>
          <p:cNvPicPr>
            <a:picLocks noChangeAspect="1"/>
          </p:cNvPicPr>
          <p:nvPr/>
        </p:nvPicPr>
        <p:blipFill>
          <a:blip r:embed="rId4"/>
          <a:stretch>
            <a:fillRect/>
          </a:stretch>
        </p:blipFill>
        <p:spPr>
          <a:xfrm>
            <a:off x="3420662" y="2315774"/>
            <a:ext cx="8880258" cy="4480560"/>
          </a:xfrm>
          <a:prstGeom prst="rect">
            <a:avLst/>
          </a:prstGeom>
        </p:spPr>
      </p:pic>
    </p:spTree>
    <p:extLst>
      <p:ext uri="{BB962C8B-B14F-4D97-AF65-F5344CB8AC3E}">
        <p14:creationId xmlns:p14="http://schemas.microsoft.com/office/powerpoint/2010/main" val="1828044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273104" y="-5009329"/>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346775" y="-4359236"/>
            <a:ext cx="3556256" cy="523220"/>
          </a:xfrm>
          <a:prstGeom prst="rect">
            <a:avLst/>
          </a:prstGeom>
          <a:noFill/>
        </p:spPr>
        <p:txBody>
          <a:bodyPr wrap="square" rtlCol="0">
            <a:spAutoFit/>
          </a:bodyPr>
          <a:lstStyle/>
          <a:p>
            <a:pPr algn="r"/>
            <a:r>
              <a:rPr lang="en-US" sz="2800" b="1" dirty="0" err="1">
                <a:solidFill>
                  <a:schemeClr val="bg1"/>
                </a:solidFill>
                <a:latin typeface="Arial" panose="020B0604020202020204" pitchFamily="34" charset="0"/>
                <a:cs typeface="Arial" panose="020B0604020202020204" pitchFamily="34" charset="0"/>
              </a:rPr>
              <a:t>Chủ</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đề</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Thuyết</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trình</a:t>
            </a:r>
            <a:r>
              <a:rPr lang="en-US" sz="2800" b="1" dirty="0">
                <a:solidFill>
                  <a:schemeClr val="bg1"/>
                </a:solidFill>
                <a:latin typeface="Arial" panose="020B0604020202020204" pitchFamily="34" charset="0"/>
                <a:cs typeface="Arial" panose="020B0604020202020204" pitchFamily="34" charset="0"/>
              </a:rPr>
              <a:t> </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977" y="-4359236"/>
            <a:ext cx="796594" cy="796594"/>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236732" y="-365804"/>
            <a:ext cx="13089131" cy="7581449"/>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429538" y="2315774"/>
            <a:ext cx="2177296"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4. </a:t>
            </a:r>
            <a:r>
              <a:rPr lang="en-US" sz="2800" b="1" dirty="0" err="1">
                <a:latin typeface="Times New Roman" panose="02020603050405020304" pitchFamily="18" charset="0"/>
                <a:cs typeface="Times New Roman" panose="02020603050405020304" pitchFamily="18" charset="0"/>
              </a:rPr>
              <a:t>Triển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khai</a:t>
            </a:r>
            <a:endParaRPr lang="vi-VN" sz="2800" b="1" dirty="0">
              <a:latin typeface="Times New Roman" panose="02020603050405020304" pitchFamily="18" charset="0"/>
              <a:cs typeface="Times New Roman" panose="02020603050405020304" pitchFamily="18" charset="0"/>
            </a:endParaRPr>
          </a:p>
        </p:txBody>
      </p:sp>
      <p:sp>
        <p:nvSpPr>
          <p:cNvPr id="2" name="Hộp Văn bản 1">
            <a:extLst>
              <a:ext uri="{FF2B5EF4-FFF2-40B4-BE49-F238E27FC236}">
                <a16:creationId xmlns:a16="http://schemas.microsoft.com/office/drawing/2014/main" id="{1EEE0E55-16EB-4C87-81EB-E9F28EDF4382}"/>
              </a:ext>
            </a:extLst>
          </p:cNvPr>
          <p:cNvSpPr txBox="1"/>
          <p:nvPr/>
        </p:nvSpPr>
        <p:spPr>
          <a:xfrm>
            <a:off x="2330133" y="-5147829"/>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Mô</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273104" y="881398"/>
            <a:ext cx="9201256" cy="6520649"/>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5" name="Picture 4" descr="A logo with a black background&#10;&#10;Description automatically generated">
            <a:extLst>
              <a:ext uri="{FF2B5EF4-FFF2-40B4-BE49-F238E27FC236}">
                <a16:creationId xmlns:a16="http://schemas.microsoft.com/office/drawing/2014/main" id="{998A64CF-DFA4-7C97-DA42-2A47631502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26" y="110682"/>
            <a:ext cx="1767950" cy="770716"/>
          </a:xfrm>
          <a:prstGeom prst="rect">
            <a:avLst/>
          </a:prstGeom>
        </p:spPr>
      </p:pic>
      <p:sp>
        <p:nvSpPr>
          <p:cNvPr id="12" name="Hộp Văn bản 3">
            <a:extLst>
              <a:ext uri="{FF2B5EF4-FFF2-40B4-BE49-F238E27FC236}">
                <a16:creationId xmlns:a16="http://schemas.microsoft.com/office/drawing/2014/main" id="{DDF762CC-C0A2-45F3-96F0-2BCF98DBE4B2}"/>
              </a:ext>
            </a:extLst>
          </p:cNvPr>
          <p:cNvSpPr txBox="1"/>
          <p:nvPr/>
        </p:nvSpPr>
        <p:spPr>
          <a:xfrm>
            <a:off x="3631918" y="1168524"/>
            <a:ext cx="5351829" cy="460895"/>
          </a:xfrm>
          <a:prstGeom prst="rect">
            <a:avLst/>
          </a:prstGeom>
          <a:noFill/>
        </p:spPr>
        <p:txBody>
          <a:bodyPr wrap="square" rtlCol="0">
            <a:spAutoFit/>
          </a:bodyPr>
          <a:lstStyle/>
          <a:p>
            <a:pPr marL="0" marR="0">
              <a:lnSpc>
                <a:spcPct val="107000"/>
              </a:lnSpc>
              <a:spcBef>
                <a:spcPts val="0"/>
              </a:spcBef>
              <a:spcAft>
                <a:spcPts val="800"/>
              </a:spcAft>
            </a:pP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Đăng</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0" dirty="0" err="1">
                <a:effectLst/>
                <a:latin typeface="Times New Roman" panose="02020603050405020304" pitchFamily="18" charset="0"/>
                <a:ea typeface="Times New Roman" panose="02020603050405020304" pitchFamily="18" charset="0"/>
                <a:cs typeface="Times New Roman" panose="02020603050405020304" pitchFamily="18" charset="0"/>
              </a:rPr>
              <a:t>ký</a:t>
            </a:r>
            <a:endParaRPr lang="en-US" sz="2400" b="1" kern="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AFF8540F-A083-4399-896B-D281DE32AB97}"/>
              </a:ext>
            </a:extLst>
          </p:cNvPr>
          <p:cNvPicPr>
            <a:picLocks noChangeAspect="1"/>
          </p:cNvPicPr>
          <p:nvPr/>
        </p:nvPicPr>
        <p:blipFill>
          <a:blip r:embed="rId4"/>
          <a:stretch>
            <a:fillRect/>
          </a:stretch>
        </p:blipFill>
        <p:spPr>
          <a:xfrm>
            <a:off x="3669871" y="2102976"/>
            <a:ext cx="8522129" cy="4297680"/>
          </a:xfrm>
          <a:prstGeom prst="rect">
            <a:avLst/>
          </a:prstGeom>
        </p:spPr>
      </p:pic>
    </p:spTree>
    <p:extLst>
      <p:ext uri="{BB962C8B-B14F-4D97-AF65-F5344CB8AC3E}">
        <p14:creationId xmlns:p14="http://schemas.microsoft.com/office/powerpoint/2010/main" val="2207218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273104" y="-5009329"/>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346775" y="-4359236"/>
            <a:ext cx="3556256" cy="523220"/>
          </a:xfrm>
          <a:prstGeom prst="rect">
            <a:avLst/>
          </a:prstGeom>
          <a:noFill/>
        </p:spPr>
        <p:txBody>
          <a:bodyPr wrap="square" rtlCol="0">
            <a:spAutoFit/>
          </a:bodyPr>
          <a:lstStyle/>
          <a:p>
            <a:pPr algn="r"/>
            <a:r>
              <a:rPr lang="en-US" sz="2800" b="1" dirty="0" err="1">
                <a:solidFill>
                  <a:schemeClr val="bg1"/>
                </a:solidFill>
                <a:latin typeface="Arial" panose="020B0604020202020204" pitchFamily="34" charset="0"/>
                <a:cs typeface="Arial" panose="020B0604020202020204" pitchFamily="34" charset="0"/>
              </a:rPr>
              <a:t>Chủ</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đề</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Thuyết</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trình</a:t>
            </a:r>
            <a:r>
              <a:rPr lang="en-US" sz="2800" b="1" dirty="0">
                <a:solidFill>
                  <a:schemeClr val="bg1"/>
                </a:solidFill>
                <a:latin typeface="Arial" panose="020B0604020202020204" pitchFamily="34" charset="0"/>
                <a:cs typeface="Arial" panose="020B0604020202020204" pitchFamily="34" charset="0"/>
              </a:rPr>
              <a:t> </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977" y="-4359236"/>
            <a:ext cx="796594" cy="796594"/>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236732" y="-365804"/>
            <a:ext cx="13089131" cy="7581449"/>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429538" y="2315774"/>
            <a:ext cx="2177296"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4. </a:t>
            </a:r>
            <a:r>
              <a:rPr lang="en-US" sz="2800" b="1" dirty="0" err="1">
                <a:latin typeface="Times New Roman" panose="02020603050405020304" pitchFamily="18" charset="0"/>
                <a:cs typeface="Times New Roman" panose="02020603050405020304" pitchFamily="18" charset="0"/>
              </a:rPr>
              <a:t>Triển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khai</a:t>
            </a:r>
            <a:endParaRPr lang="vi-VN" sz="2800" b="1" dirty="0">
              <a:latin typeface="Times New Roman" panose="02020603050405020304" pitchFamily="18" charset="0"/>
              <a:cs typeface="Times New Roman" panose="02020603050405020304" pitchFamily="18" charset="0"/>
            </a:endParaRPr>
          </a:p>
        </p:txBody>
      </p:sp>
      <p:sp>
        <p:nvSpPr>
          <p:cNvPr id="2" name="Hộp Văn bản 1">
            <a:extLst>
              <a:ext uri="{FF2B5EF4-FFF2-40B4-BE49-F238E27FC236}">
                <a16:creationId xmlns:a16="http://schemas.microsoft.com/office/drawing/2014/main" id="{1EEE0E55-16EB-4C87-81EB-E9F28EDF4382}"/>
              </a:ext>
            </a:extLst>
          </p:cNvPr>
          <p:cNvSpPr txBox="1"/>
          <p:nvPr/>
        </p:nvSpPr>
        <p:spPr>
          <a:xfrm>
            <a:off x="2330133" y="-5147829"/>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Mô</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273104" y="881398"/>
            <a:ext cx="9201256" cy="6520649"/>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5" name="Picture 4" descr="A logo with a black background&#10;&#10;Description automatically generated">
            <a:extLst>
              <a:ext uri="{FF2B5EF4-FFF2-40B4-BE49-F238E27FC236}">
                <a16:creationId xmlns:a16="http://schemas.microsoft.com/office/drawing/2014/main" id="{998A64CF-DFA4-7C97-DA42-2A47631502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26" y="110682"/>
            <a:ext cx="1767950" cy="770716"/>
          </a:xfrm>
          <a:prstGeom prst="rect">
            <a:avLst/>
          </a:prstGeom>
        </p:spPr>
      </p:pic>
      <p:pic>
        <p:nvPicPr>
          <p:cNvPr id="6" name="Picture 5">
            <a:extLst>
              <a:ext uri="{FF2B5EF4-FFF2-40B4-BE49-F238E27FC236}">
                <a16:creationId xmlns:a16="http://schemas.microsoft.com/office/drawing/2014/main" id="{3072B9D0-DBFE-4A1D-B663-D7E1E8A9E7AF}"/>
              </a:ext>
            </a:extLst>
          </p:cNvPr>
          <p:cNvPicPr>
            <a:picLocks noChangeAspect="1"/>
          </p:cNvPicPr>
          <p:nvPr/>
        </p:nvPicPr>
        <p:blipFill>
          <a:blip r:embed="rId4"/>
          <a:stretch>
            <a:fillRect/>
          </a:stretch>
        </p:blipFill>
        <p:spPr>
          <a:xfrm>
            <a:off x="3461706" y="1916545"/>
            <a:ext cx="8824052" cy="4480560"/>
          </a:xfrm>
          <a:prstGeom prst="rect">
            <a:avLst/>
          </a:prstGeom>
        </p:spPr>
      </p:pic>
      <p:sp>
        <p:nvSpPr>
          <p:cNvPr id="12" name="Hộp Văn bản 3">
            <a:extLst>
              <a:ext uri="{FF2B5EF4-FFF2-40B4-BE49-F238E27FC236}">
                <a16:creationId xmlns:a16="http://schemas.microsoft.com/office/drawing/2014/main" id="{DDF762CC-C0A2-45F3-96F0-2BCF98DBE4B2}"/>
              </a:ext>
            </a:extLst>
          </p:cNvPr>
          <p:cNvSpPr txBox="1"/>
          <p:nvPr/>
        </p:nvSpPr>
        <p:spPr>
          <a:xfrm>
            <a:off x="3631918" y="1168524"/>
            <a:ext cx="5351829" cy="460895"/>
          </a:xfrm>
          <a:prstGeom prst="rect">
            <a:avLst/>
          </a:prstGeom>
          <a:noFill/>
        </p:spPr>
        <p:txBody>
          <a:bodyPr wrap="square" rtlCol="0">
            <a:spAutoFit/>
          </a:bodyPr>
          <a:lstStyle/>
          <a:p>
            <a:pPr marL="0" marR="0">
              <a:lnSpc>
                <a:spcPct val="107000"/>
              </a:lnSpc>
              <a:spcBef>
                <a:spcPts val="0"/>
              </a:spcBef>
              <a:spcAft>
                <a:spcPts val="800"/>
              </a:spcAft>
            </a:pPr>
            <a:r>
              <a:rPr lang="en-US" sz="2400" b="1" dirty="0">
                <a:latin typeface="Times New Roman" panose="02020603050405020304" pitchFamily="18" charset="0"/>
                <a:ea typeface="Aptos" panose="020B0004020202020204" pitchFamily="34" charset="0"/>
                <a:cs typeface="Times New Roman" panose="02020603050405020304" pitchFamily="18" charset="0"/>
              </a:rPr>
              <a:t>Trang </a:t>
            </a:r>
            <a:r>
              <a:rPr lang="en-US" sz="2400" b="1" dirty="0" err="1">
                <a:latin typeface="Times New Roman" panose="02020603050405020304" pitchFamily="18" charset="0"/>
                <a:ea typeface="Aptos" panose="020B0004020202020204" pitchFamily="34" charset="0"/>
                <a:cs typeface="Times New Roman" panose="02020603050405020304" pitchFamily="18" charset="0"/>
              </a:rPr>
              <a:t>chủ</a:t>
            </a:r>
            <a:endParaRPr lang="en-US" sz="2400" b="1" kern="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97141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273104" y="-5009329"/>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346775" y="-4359236"/>
            <a:ext cx="3556256" cy="523220"/>
          </a:xfrm>
          <a:prstGeom prst="rect">
            <a:avLst/>
          </a:prstGeom>
          <a:noFill/>
        </p:spPr>
        <p:txBody>
          <a:bodyPr wrap="square" rtlCol="0">
            <a:spAutoFit/>
          </a:bodyPr>
          <a:lstStyle/>
          <a:p>
            <a:pPr algn="r"/>
            <a:r>
              <a:rPr lang="en-US" sz="2800" b="1" dirty="0" err="1">
                <a:solidFill>
                  <a:schemeClr val="bg1"/>
                </a:solidFill>
                <a:latin typeface="Arial" panose="020B0604020202020204" pitchFamily="34" charset="0"/>
                <a:cs typeface="Arial" panose="020B0604020202020204" pitchFamily="34" charset="0"/>
              </a:rPr>
              <a:t>Chủ</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đề</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Thuyết</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trình</a:t>
            </a:r>
            <a:r>
              <a:rPr lang="en-US" sz="2800" b="1" dirty="0">
                <a:solidFill>
                  <a:schemeClr val="bg1"/>
                </a:solidFill>
                <a:latin typeface="Arial" panose="020B0604020202020204" pitchFamily="34" charset="0"/>
                <a:cs typeface="Arial" panose="020B0604020202020204" pitchFamily="34" charset="0"/>
              </a:rPr>
              <a:t> </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977" y="-4359236"/>
            <a:ext cx="796594" cy="796594"/>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236732" y="-365804"/>
            <a:ext cx="13089131" cy="7581449"/>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429538" y="2315774"/>
            <a:ext cx="2177296"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4. </a:t>
            </a:r>
            <a:r>
              <a:rPr lang="en-US" sz="2800" b="1" dirty="0" err="1">
                <a:latin typeface="Times New Roman" panose="02020603050405020304" pitchFamily="18" charset="0"/>
                <a:cs typeface="Times New Roman" panose="02020603050405020304" pitchFamily="18" charset="0"/>
              </a:rPr>
              <a:t>Triển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khai</a:t>
            </a:r>
            <a:endParaRPr lang="vi-VN" sz="2800" b="1" dirty="0">
              <a:latin typeface="Times New Roman" panose="02020603050405020304" pitchFamily="18" charset="0"/>
              <a:cs typeface="Times New Roman" panose="02020603050405020304" pitchFamily="18" charset="0"/>
            </a:endParaRPr>
          </a:p>
        </p:txBody>
      </p:sp>
      <p:sp>
        <p:nvSpPr>
          <p:cNvPr id="2" name="Hộp Văn bản 1">
            <a:extLst>
              <a:ext uri="{FF2B5EF4-FFF2-40B4-BE49-F238E27FC236}">
                <a16:creationId xmlns:a16="http://schemas.microsoft.com/office/drawing/2014/main" id="{1EEE0E55-16EB-4C87-81EB-E9F28EDF4382}"/>
              </a:ext>
            </a:extLst>
          </p:cNvPr>
          <p:cNvSpPr txBox="1"/>
          <p:nvPr/>
        </p:nvSpPr>
        <p:spPr>
          <a:xfrm>
            <a:off x="2330133" y="-5147829"/>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Mô</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273104" y="881398"/>
            <a:ext cx="9201256" cy="6520649"/>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5" name="Picture 4" descr="A logo with a black background&#10;&#10;Description automatically generated">
            <a:extLst>
              <a:ext uri="{FF2B5EF4-FFF2-40B4-BE49-F238E27FC236}">
                <a16:creationId xmlns:a16="http://schemas.microsoft.com/office/drawing/2014/main" id="{998A64CF-DFA4-7C97-DA42-2A47631502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26" y="110682"/>
            <a:ext cx="1767950" cy="770716"/>
          </a:xfrm>
          <a:prstGeom prst="rect">
            <a:avLst/>
          </a:prstGeom>
        </p:spPr>
      </p:pic>
      <p:sp>
        <p:nvSpPr>
          <p:cNvPr id="12" name="Hộp Văn bản 3">
            <a:extLst>
              <a:ext uri="{FF2B5EF4-FFF2-40B4-BE49-F238E27FC236}">
                <a16:creationId xmlns:a16="http://schemas.microsoft.com/office/drawing/2014/main" id="{DDF762CC-C0A2-45F3-96F0-2BCF98DBE4B2}"/>
              </a:ext>
            </a:extLst>
          </p:cNvPr>
          <p:cNvSpPr txBox="1"/>
          <p:nvPr/>
        </p:nvSpPr>
        <p:spPr>
          <a:xfrm>
            <a:off x="3631918" y="1038049"/>
            <a:ext cx="5351829" cy="460895"/>
          </a:xfrm>
          <a:prstGeom prst="rect">
            <a:avLst/>
          </a:prstGeom>
          <a:noFill/>
        </p:spPr>
        <p:txBody>
          <a:bodyPr wrap="square" rtlCol="0">
            <a:spAutoFit/>
          </a:bodyPr>
          <a:lstStyle/>
          <a:p>
            <a:pPr marL="0" marR="0">
              <a:lnSpc>
                <a:spcPct val="107000"/>
              </a:lnSpc>
              <a:spcBef>
                <a:spcPts val="0"/>
              </a:spcBef>
              <a:spcAft>
                <a:spcPts val="800"/>
              </a:spcAft>
            </a:pPr>
            <a:r>
              <a:rPr lang="en-US" sz="2400" b="1" dirty="0" err="1">
                <a:latin typeface="Times New Roman" panose="02020603050405020304" pitchFamily="18" charset="0"/>
                <a:ea typeface="Aptos" panose="020B0004020202020204" pitchFamily="34" charset="0"/>
                <a:cs typeface="Times New Roman" panose="02020603050405020304" pitchFamily="18" charset="0"/>
              </a:rPr>
              <a:t>Danh</a:t>
            </a:r>
            <a:r>
              <a:rPr lang="en-US" sz="2400" b="1" dirty="0">
                <a:latin typeface="Times New Roman" panose="02020603050405020304" pitchFamily="18" charset="0"/>
                <a:ea typeface="Aptos" panose="020B0004020202020204" pitchFamily="34" charset="0"/>
                <a:cs typeface="Times New Roman" panose="02020603050405020304" pitchFamily="18" charset="0"/>
              </a:rPr>
              <a:t> </a:t>
            </a:r>
            <a:r>
              <a:rPr lang="en-US" sz="2400" b="1" dirty="0" err="1">
                <a:latin typeface="Times New Roman" panose="02020603050405020304" pitchFamily="18" charset="0"/>
                <a:ea typeface="Aptos" panose="020B0004020202020204" pitchFamily="34" charset="0"/>
                <a:cs typeface="Times New Roman" panose="02020603050405020304" pitchFamily="18" charset="0"/>
              </a:rPr>
              <a:t>mục</a:t>
            </a:r>
            <a:r>
              <a:rPr lang="en-US" sz="2400" b="1" dirty="0">
                <a:latin typeface="Times New Roman" panose="02020603050405020304" pitchFamily="18" charset="0"/>
                <a:ea typeface="Aptos" panose="020B0004020202020204" pitchFamily="34" charset="0"/>
                <a:cs typeface="Times New Roman" panose="02020603050405020304" pitchFamily="18" charset="0"/>
              </a:rPr>
              <a:t> </a:t>
            </a:r>
            <a:r>
              <a:rPr lang="en-US" sz="2400" b="1" dirty="0" err="1">
                <a:latin typeface="Times New Roman" panose="02020603050405020304" pitchFamily="18" charset="0"/>
                <a:ea typeface="Aptos" panose="020B0004020202020204" pitchFamily="34" charset="0"/>
                <a:cs typeface="Times New Roman" panose="02020603050405020304" pitchFamily="18" charset="0"/>
              </a:rPr>
              <a:t>sản</a:t>
            </a:r>
            <a:r>
              <a:rPr lang="en-US" sz="2400" b="1" dirty="0">
                <a:latin typeface="Times New Roman" panose="02020603050405020304" pitchFamily="18" charset="0"/>
                <a:ea typeface="Aptos" panose="020B0004020202020204" pitchFamily="34" charset="0"/>
                <a:cs typeface="Times New Roman" panose="02020603050405020304" pitchFamily="18" charset="0"/>
              </a:rPr>
              <a:t> </a:t>
            </a:r>
            <a:r>
              <a:rPr lang="en-US" sz="2400" b="1" dirty="0" err="1">
                <a:latin typeface="Times New Roman" panose="02020603050405020304" pitchFamily="18" charset="0"/>
                <a:ea typeface="Aptos" panose="020B0004020202020204" pitchFamily="34" charset="0"/>
                <a:cs typeface="Times New Roman" panose="02020603050405020304" pitchFamily="18" charset="0"/>
              </a:rPr>
              <a:t>phẩm</a:t>
            </a:r>
            <a:endParaRPr lang="en-US" sz="2400" b="1" kern="0"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497760B3-CB60-45B4-9A22-E7AE7F7662DF}"/>
              </a:ext>
            </a:extLst>
          </p:cNvPr>
          <p:cNvPicPr>
            <a:picLocks noChangeAspect="1"/>
          </p:cNvPicPr>
          <p:nvPr/>
        </p:nvPicPr>
        <p:blipFill>
          <a:blip r:embed="rId4"/>
          <a:stretch>
            <a:fillRect/>
          </a:stretch>
        </p:blipFill>
        <p:spPr>
          <a:xfrm>
            <a:off x="3535985" y="2468880"/>
            <a:ext cx="8657738" cy="4389120"/>
          </a:xfrm>
          <a:prstGeom prst="rect">
            <a:avLst/>
          </a:prstGeom>
        </p:spPr>
      </p:pic>
      <p:pic>
        <p:nvPicPr>
          <p:cNvPr id="9" name="Picture 8">
            <a:extLst>
              <a:ext uri="{FF2B5EF4-FFF2-40B4-BE49-F238E27FC236}">
                <a16:creationId xmlns:a16="http://schemas.microsoft.com/office/drawing/2014/main" id="{ACA29B22-BB35-445C-8AEF-5035A8B2B1DA}"/>
              </a:ext>
            </a:extLst>
          </p:cNvPr>
          <p:cNvPicPr>
            <a:picLocks noChangeAspect="1"/>
          </p:cNvPicPr>
          <p:nvPr/>
        </p:nvPicPr>
        <p:blipFill>
          <a:blip r:embed="rId5"/>
          <a:stretch>
            <a:fillRect/>
          </a:stretch>
        </p:blipFill>
        <p:spPr>
          <a:xfrm>
            <a:off x="3534262" y="1588728"/>
            <a:ext cx="8643957" cy="1188720"/>
          </a:xfrm>
          <a:prstGeom prst="rect">
            <a:avLst/>
          </a:prstGeom>
        </p:spPr>
      </p:pic>
    </p:spTree>
    <p:extLst>
      <p:ext uri="{BB962C8B-B14F-4D97-AF65-F5344CB8AC3E}">
        <p14:creationId xmlns:p14="http://schemas.microsoft.com/office/powerpoint/2010/main" val="1051442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273104" y="-5009329"/>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346775" y="-4359236"/>
            <a:ext cx="3556256" cy="523220"/>
          </a:xfrm>
          <a:prstGeom prst="rect">
            <a:avLst/>
          </a:prstGeom>
          <a:noFill/>
        </p:spPr>
        <p:txBody>
          <a:bodyPr wrap="square" rtlCol="0">
            <a:spAutoFit/>
          </a:bodyPr>
          <a:lstStyle/>
          <a:p>
            <a:pPr algn="r"/>
            <a:r>
              <a:rPr lang="en-US" sz="2800" b="1" dirty="0" err="1">
                <a:solidFill>
                  <a:schemeClr val="bg1"/>
                </a:solidFill>
                <a:latin typeface="Arial" panose="020B0604020202020204" pitchFamily="34" charset="0"/>
                <a:cs typeface="Arial" panose="020B0604020202020204" pitchFamily="34" charset="0"/>
              </a:rPr>
              <a:t>Chủ</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đề</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Thuyết</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trình</a:t>
            </a:r>
            <a:r>
              <a:rPr lang="en-US" sz="2800" b="1" dirty="0">
                <a:solidFill>
                  <a:schemeClr val="bg1"/>
                </a:solidFill>
                <a:latin typeface="Arial" panose="020B0604020202020204" pitchFamily="34" charset="0"/>
                <a:cs typeface="Arial" panose="020B0604020202020204" pitchFamily="34" charset="0"/>
              </a:rPr>
              <a:t> </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977" y="-4359236"/>
            <a:ext cx="796594" cy="796594"/>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236732" y="-365804"/>
            <a:ext cx="13089131" cy="7581449"/>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429538" y="2315774"/>
            <a:ext cx="2177296"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4. </a:t>
            </a:r>
            <a:r>
              <a:rPr lang="en-US" sz="2800" b="1" dirty="0" err="1">
                <a:latin typeface="Times New Roman" panose="02020603050405020304" pitchFamily="18" charset="0"/>
                <a:cs typeface="Times New Roman" panose="02020603050405020304" pitchFamily="18" charset="0"/>
              </a:rPr>
              <a:t>Triển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khai</a:t>
            </a:r>
            <a:endParaRPr lang="vi-VN" sz="2800" b="1" dirty="0">
              <a:latin typeface="Times New Roman" panose="02020603050405020304" pitchFamily="18" charset="0"/>
              <a:cs typeface="Times New Roman" panose="02020603050405020304" pitchFamily="18" charset="0"/>
            </a:endParaRPr>
          </a:p>
        </p:txBody>
      </p:sp>
      <p:sp>
        <p:nvSpPr>
          <p:cNvPr id="2" name="Hộp Văn bản 1">
            <a:extLst>
              <a:ext uri="{FF2B5EF4-FFF2-40B4-BE49-F238E27FC236}">
                <a16:creationId xmlns:a16="http://schemas.microsoft.com/office/drawing/2014/main" id="{1EEE0E55-16EB-4C87-81EB-E9F28EDF4382}"/>
              </a:ext>
            </a:extLst>
          </p:cNvPr>
          <p:cNvSpPr txBox="1"/>
          <p:nvPr/>
        </p:nvSpPr>
        <p:spPr>
          <a:xfrm>
            <a:off x="2330133" y="-5147829"/>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Mô</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273104" y="881398"/>
            <a:ext cx="9201256" cy="6520649"/>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5" name="Picture 4" descr="A logo with a black background&#10;&#10;Description automatically generated">
            <a:extLst>
              <a:ext uri="{FF2B5EF4-FFF2-40B4-BE49-F238E27FC236}">
                <a16:creationId xmlns:a16="http://schemas.microsoft.com/office/drawing/2014/main" id="{998A64CF-DFA4-7C97-DA42-2A47631502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26" y="110682"/>
            <a:ext cx="1767950" cy="770716"/>
          </a:xfrm>
          <a:prstGeom prst="rect">
            <a:avLst/>
          </a:prstGeom>
        </p:spPr>
      </p:pic>
      <p:sp>
        <p:nvSpPr>
          <p:cNvPr id="12" name="Hộp Văn bản 3">
            <a:extLst>
              <a:ext uri="{FF2B5EF4-FFF2-40B4-BE49-F238E27FC236}">
                <a16:creationId xmlns:a16="http://schemas.microsoft.com/office/drawing/2014/main" id="{DDF762CC-C0A2-45F3-96F0-2BCF98DBE4B2}"/>
              </a:ext>
            </a:extLst>
          </p:cNvPr>
          <p:cNvSpPr txBox="1"/>
          <p:nvPr/>
        </p:nvSpPr>
        <p:spPr>
          <a:xfrm>
            <a:off x="3631918" y="1168524"/>
            <a:ext cx="5351829" cy="460895"/>
          </a:xfrm>
          <a:prstGeom prst="rect">
            <a:avLst/>
          </a:prstGeom>
          <a:noFill/>
        </p:spPr>
        <p:txBody>
          <a:bodyPr wrap="square" rtlCol="0">
            <a:spAutoFit/>
          </a:bodyPr>
          <a:lstStyle/>
          <a:p>
            <a:pPr marL="0" marR="0">
              <a:lnSpc>
                <a:spcPct val="107000"/>
              </a:lnSpc>
              <a:spcBef>
                <a:spcPts val="0"/>
              </a:spcBef>
              <a:spcAft>
                <a:spcPts val="800"/>
              </a:spcAft>
            </a:pPr>
            <a:r>
              <a:rPr lang="en-US" sz="2400" b="1" dirty="0" err="1">
                <a:latin typeface="Times New Roman" panose="02020603050405020304" pitchFamily="18" charset="0"/>
                <a:ea typeface="Aptos" panose="020B0004020202020204" pitchFamily="34" charset="0"/>
                <a:cs typeface="Times New Roman" panose="02020603050405020304" pitchFamily="18" charset="0"/>
              </a:rPr>
              <a:t>Thông</a:t>
            </a:r>
            <a:r>
              <a:rPr lang="en-US" sz="2400" b="1" dirty="0">
                <a:latin typeface="Times New Roman" panose="02020603050405020304" pitchFamily="18" charset="0"/>
                <a:ea typeface="Aptos" panose="020B0004020202020204" pitchFamily="34" charset="0"/>
                <a:cs typeface="Times New Roman" panose="02020603050405020304" pitchFamily="18" charset="0"/>
              </a:rPr>
              <a:t> tin </a:t>
            </a:r>
            <a:r>
              <a:rPr lang="en-US" sz="2400" b="1" dirty="0" err="1">
                <a:latin typeface="Times New Roman" panose="02020603050405020304" pitchFamily="18" charset="0"/>
                <a:ea typeface="Aptos" panose="020B0004020202020204" pitchFamily="34" charset="0"/>
                <a:cs typeface="Times New Roman" panose="02020603050405020304" pitchFamily="18" charset="0"/>
              </a:rPr>
              <a:t>sản</a:t>
            </a:r>
            <a:r>
              <a:rPr lang="en-US" sz="2400" b="1" dirty="0">
                <a:latin typeface="Times New Roman" panose="02020603050405020304" pitchFamily="18" charset="0"/>
                <a:ea typeface="Aptos" panose="020B0004020202020204" pitchFamily="34" charset="0"/>
                <a:cs typeface="Times New Roman" panose="02020603050405020304" pitchFamily="18" charset="0"/>
              </a:rPr>
              <a:t> </a:t>
            </a:r>
            <a:r>
              <a:rPr lang="en-US" sz="2400" b="1" dirty="0" err="1">
                <a:latin typeface="Times New Roman" panose="02020603050405020304" pitchFamily="18" charset="0"/>
                <a:ea typeface="Aptos" panose="020B0004020202020204" pitchFamily="34" charset="0"/>
                <a:cs typeface="Times New Roman" panose="02020603050405020304" pitchFamily="18" charset="0"/>
              </a:rPr>
              <a:t>phẩm</a:t>
            </a:r>
            <a:endParaRPr lang="en-US" sz="2400" b="1" kern="0"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6A7921E5-D3C4-4384-A215-43111AC642F9}"/>
              </a:ext>
            </a:extLst>
          </p:cNvPr>
          <p:cNvPicPr>
            <a:picLocks noChangeAspect="1"/>
          </p:cNvPicPr>
          <p:nvPr/>
        </p:nvPicPr>
        <p:blipFill>
          <a:blip r:embed="rId4"/>
          <a:stretch>
            <a:fillRect/>
          </a:stretch>
        </p:blipFill>
        <p:spPr>
          <a:xfrm>
            <a:off x="3414693" y="1982027"/>
            <a:ext cx="8918078" cy="4480560"/>
          </a:xfrm>
          <a:prstGeom prst="rect">
            <a:avLst/>
          </a:prstGeom>
        </p:spPr>
      </p:pic>
    </p:spTree>
    <p:extLst>
      <p:ext uri="{BB962C8B-B14F-4D97-AF65-F5344CB8AC3E}">
        <p14:creationId xmlns:p14="http://schemas.microsoft.com/office/powerpoint/2010/main" val="1796724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273104" y="-5009329"/>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346775" y="-4359236"/>
            <a:ext cx="3556256" cy="523220"/>
          </a:xfrm>
          <a:prstGeom prst="rect">
            <a:avLst/>
          </a:prstGeom>
          <a:noFill/>
        </p:spPr>
        <p:txBody>
          <a:bodyPr wrap="square" rtlCol="0">
            <a:spAutoFit/>
          </a:bodyPr>
          <a:lstStyle/>
          <a:p>
            <a:pPr algn="r"/>
            <a:r>
              <a:rPr lang="en-US" sz="2800" b="1" dirty="0" err="1">
                <a:solidFill>
                  <a:schemeClr val="bg1"/>
                </a:solidFill>
                <a:latin typeface="Arial" panose="020B0604020202020204" pitchFamily="34" charset="0"/>
                <a:cs typeface="Arial" panose="020B0604020202020204" pitchFamily="34" charset="0"/>
              </a:rPr>
              <a:t>Chủ</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đề</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Thuyết</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trình</a:t>
            </a:r>
            <a:r>
              <a:rPr lang="en-US" sz="2800" b="1" dirty="0">
                <a:solidFill>
                  <a:schemeClr val="bg1"/>
                </a:solidFill>
                <a:latin typeface="Arial" panose="020B0604020202020204" pitchFamily="34" charset="0"/>
                <a:cs typeface="Arial" panose="020B0604020202020204" pitchFamily="34" charset="0"/>
              </a:rPr>
              <a:t> </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977" y="-4359236"/>
            <a:ext cx="796594" cy="796594"/>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236732" y="-365804"/>
            <a:ext cx="13089131" cy="7581449"/>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429538" y="2315774"/>
            <a:ext cx="2177296"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4. </a:t>
            </a:r>
            <a:r>
              <a:rPr lang="en-US" sz="2800" b="1" dirty="0" err="1">
                <a:latin typeface="Times New Roman" panose="02020603050405020304" pitchFamily="18" charset="0"/>
                <a:cs typeface="Times New Roman" panose="02020603050405020304" pitchFamily="18" charset="0"/>
              </a:rPr>
              <a:t>Triển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khai</a:t>
            </a:r>
            <a:endParaRPr lang="vi-VN" sz="2800" b="1" dirty="0">
              <a:latin typeface="Times New Roman" panose="02020603050405020304" pitchFamily="18" charset="0"/>
              <a:cs typeface="Times New Roman" panose="02020603050405020304" pitchFamily="18" charset="0"/>
            </a:endParaRPr>
          </a:p>
        </p:txBody>
      </p:sp>
      <p:sp>
        <p:nvSpPr>
          <p:cNvPr id="2" name="Hộp Văn bản 1">
            <a:extLst>
              <a:ext uri="{FF2B5EF4-FFF2-40B4-BE49-F238E27FC236}">
                <a16:creationId xmlns:a16="http://schemas.microsoft.com/office/drawing/2014/main" id="{1EEE0E55-16EB-4C87-81EB-E9F28EDF4382}"/>
              </a:ext>
            </a:extLst>
          </p:cNvPr>
          <p:cNvSpPr txBox="1"/>
          <p:nvPr/>
        </p:nvSpPr>
        <p:spPr>
          <a:xfrm>
            <a:off x="2330133" y="-5147829"/>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Mô</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273104" y="881398"/>
            <a:ext cx="9201256" cy="6520649"/>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5" name="Picture 4" descr="A logo with a black background&#10;&#10;Description automatically generated">
            <a:extLst>
              <a:ext uri="{FF2B5EF4-FFF2-40B4-BE49-F238E27FC236}">
                <a16:creationId xmlns:a16="http://schemas.microsoft.com/office/drawing/2014/main" id="{998A64CF-DFA4-7C97-DA42-2A47631502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26" y="110682"/>
            <a:ext cx="1767950" cy="770716"/>
          </a:xfrm>
          <a:prstGeom prst="rect">
            <a:avLst/>
          </a:prstGeom>
        </p:spPr>
      </p:pic>
      <p:sp>
        <p:nvSpPr>
          <p:cNvPr id="12" name="Hộp Văn bản 3">
            <a:extLst>
              <a:ext uri="{FF2B5EF4-FFF2-40B4-BE49-F238E27FC236}">
                <a16:creationId xmlns:a16="http://schemas.microsoft.com/office/drawing/2014/main" id="{DDF762CC-C0A2-45F3-96F0-2BCF98DBE4B2}"/>
              </a:ext>
            </a:extLst>
          </p:cNvPr>
          <p:cNvSpPr txBox="1"/>
          <p:nvPr/>
        </p:nvSpPr>
        <p:spPr>
          <a:xfrm>
            <a:off x="3631918" y="1168524"/>
            <a:ext cx="5351829" cy="460895"/>
          </a:xfrm>
          <a:prstGeom prst="rect">
            <a:avLst/>
          </a:prstGeom>
          <a:noFill/>
        </p:spPr>
        <p:txBody>
          <a:bodyPr wrap="square" rtlCol="0">
            <a:spAutoFit/>
          </a:bodyPr>
          <a:lstStyle/>
          <a:p>
            <a:pPr marL="0" marR="0">
              <a:lnSpc>
                <a:spcPct val="107000"/>
              </a:lnSpc>
              <a:spcBef>
                <a:spcPts val="0"/>
              </a:spcBef>
              <a:spcAft>
                <a:spcPts val="800"/>
              </a:spcAft>
            </a:pPr>
            <a:r>
              <a:rPr lang="en-US" sz="2400" b="1" dirty="0" err="1">
                <a:latin typeface="Times New Roman" panose="02020603050405020304" pitchFamily="18" charset="0"/>
                <a:ea typeface="Aptos" panose="020B0004020202020204" pitchFamily="34" charset="0"/>
                <a:cs typeface="Times New Roman" panose="02020603050405020304" pitchFamily="18" charset="0"/>
              </a:rPr>
              <a:t>Thông</a:t>
            </a:r>
            <a:r>
              <a:rPr lang="en-US" sz="2400" b="1" dirty="0">
                <a:latin typeface="Times New Roman" panose="02020603050405020304" pitchFamily="18" charset="0"/>
                <a:ea typeface="Aptos" panose="020B0004020202020204" pitchFamily="34" charset="0"/>
                <a:cs typeface="Times New Roman" panose="02020603050405020304" pitchFamily="18" charset="0"/>
              </a:rPr>
              <a:t> tin </a:t>
            </a:r>
            <a:r>
              <a:rPr lang="en-US" sz="2400" b="1" dirty="0" err="1">
                <a:latin typeface="Times New Roman" panose="02020603050405020304" pitchFamily="18" charset="0"/>
                <a:ea typeface="Aptos" panose="020B0004020202020204" pitchFamily="34" charset="0"/>
                <a:cs typeface="Times New Roman" panose="02020603050405020304" pitchFamily="18" charset="0"/>
              </a:rPr>
              <a:t>giỏ</a:t>
            </a:r>
            <a:r>
              <a:rPr lang="en-US" sz="2400" b="1" dirty="0">
                <a:latin typeface="Times New Roman" panose="02020603050405020304" pitchFamily="18" charset="0"/>
                <a:ea typeface="Aptos" panose="020B0004020202020204" pitchFamily="34" charset="0"/>
                <a:cs typeface="Times New Roman" panose="02020603050405020304" pitchFamily="18" charset="0"/>
              </a:rPr>
              <a:t> </a:t>
            </a:r>
            <a:r>
              <a:rPr lang="en-US" sz="2400" b="1" dirty="0" err="1">
                <a:latin typeface="Times New Roman" panose="02020603050405020304" pitchFamily="18" charset="0"/>
                <a:ea typeface="Aptos" panose="020B0004020202020204" pitchFamily="34" charset="0"/>
                <a:cs typeface="Times New Roman" panose="02020603050405020304" pitchFamily="18" charset="0"/>
              </a:rPr>
              <a:t>hàng</a:t>
            </a:r>
            <a:endParaRPr lang="en-US" sz="2400" b="1" kern="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49D7541F-9096-4936-BDDE-E612DA213FF7}"/>
              </a:ext>
            </a:extLst>
          </p:cNvPr>
          <p:cNvPicPr>
            <a:picLocks noChangeAspect="1"/>
          </p:cNvPicPr>
          <p:nvPr/>
        </p:nvPicPr>
        <p:blipFill>
          <a:blip r:embed="rId4"/>
          <a:stretch>
            <a:fillRect/>
          </a:stretch>
        </p:blipFill>
        <p:spPr>
          <a:xfrm>
            <a:off x="3515030" y="2099754"/>
            <a:ext cx="8717404" cy="4389120"/>
          </a:xfrm>
          <a:prstGeom prst="rect">
            <a:avLst/>
          </a:prstGeom>
        </p:spPr>
      </p:pic>
    </p:spTree>
    <p:extLst>
      <p:ext uri="{BB962C8B-B14F-4D97-AF65-F5344CB8AC3E}">
        <p14:creationId xmlns:p14="http://schemas.microsoft.com/office/powerpoint/2010/main" val="3103049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1052624"/>
            <a:ext cx="5475767" cy="646331"/>
          </a:xfrm>
          <a:prstGeom prst="rect">
            <a:avLst/>
          </a:prstGeom>
          <a:noFill/>
        </p:spPr>
        <p:txBody>
          <a:bodyPr wrap="square" rtlCol="0">
            <a:spAutoFit/>
          </a:bodyPr>
          <a:lstStyle/>
          <a:p>
            <a:pPr algn="ctr"/>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Thành </a:t>
            </a:r>
            <a:r>
              <a:rPr lang="en-US" sz="36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viên</a:t>
            </a:r>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6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trong</a:t>
            </a:r>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6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nhóm</a:t>
            </a:r>
            <a:endParaRPr lang="vi-V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a:off x="9790807" y="2758379"/>
            <a:ext cx="11058824" cy="10843495"/>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ình Bầu dục 13">
            <a:extLst>
              <a:ext uri="{FF2B5EF4-FFF2-40B4-BE49-F238E27FC236}">
                <a16:creationId xmlns:a16="http://schemas.microsoft.com/office/drawing/2014/main" id="{E89AF459-BA65-44F7-AC40-2DFA0A502E19}"/>
              </a:ext>
            </a:extLst>
          </p:cNvPr>
          <p:cNvSpPr/>
          <p:nvPr/>
        </p:nvSpPr>
        <p:spPr>
          <a:xfrm>
            <a:off x="-1858152" y="-1711928"/>
            <a:ext cx="3401674" cy="3436731"/>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9" name="Nhóm 18">
            <a:extLst>
              <a:ext uri="{FF2B5EF4-FFF2-40B4-BE49-F238E27FC236}">
                <a16:creationId xmlns:a16="http://schemas.microsoft.com/office/drawing/2014/main" id="{600E501E-B8FD-4373-B3BC-C2705C889669}"/>
              </a:ext>
            </a:extLst>
          </p:cNvPr>
          <p:cNvGrpSpPr/>
          <p:nvPr/>
        </p:nvGrpSpPr>
        <p:grpSpPr>
          <a:xfrm>
            <a:off x="4777292" y="2392988"/>
            <a:ext cx="2598318" cy="2640795"/>
            <a:chOff x="962810" y="2371059"/>
            <a:chExt cx="2598318" cy="2640795"/>
          </a:xfrm>
        </p:grpSpPr>
        <p:sp>
          <p:nvSpPr>
            <p:cNvPr id="8" name="Hình Bầu dục 7">
              <a:extLst>
                <a:ext uri="{FF2B5EF4-FFF2-40B4-BE49-F238E27FC236}">
                  <a16:creationId xmlns:a16="http://schemas.microsoft.com/office/drawing/2014/main" id="{EAD9EC96-AB73-4C86-9058-368A072BB773}"/>
                </a:ext>
              </a:extLst>
            </p:cNvPr>
            <p:cNvSpPr/>
            <p:nvPr/>
          </p:nvSpPr>
          <p:spPr>
            <a:xfrm>
              <a:off x="1367845" y="2371059"/>
              <a:ext cx="1788249" cy="1796895"/>
            </a:xfrm>
            <a:prstGeom prst="ellipse">
              <a:avLst/>
            </a:prstGeom>
            <a:blipFill>
              <a:blip r:embed="rId2">
                <a:extLst>
                  <a:ext uri="{28A0092B-C50C-407E-A947-70E740481C1C}">
                    <a14:useLocalDpi xmlns:a14="http://schemas.microsoft.com/office/drawing/2010/main" val="0"/>
                  </a:ext>
                </a:extLst>
              </a:blip>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 name="Hộp Văn bản 14">
              <a:extLst>
                <a:ext uri="{FF2B5EF4-FFF2-40B4-BE49-F238E27FC236}">
                  <a16:creationId xmlns:a16="http://schemas.microsoft.com/office/drawing/2014/main" id="{EB9F96B8-A75A-45C3-AA43-665E415030C3}"/>
                </a:ext>
              </a:extLst>
            </p:cNvPr>
            <p:cNvSpPr txBox="1"/>
            <p:nvPr/>
          </p:nvSpPr>
          <p:spPr>
            <a:xfrm>
              <a:off x="962810" y="4365523"/>
              <a:ext cx="2598318" cy="646331"/>
            </a:xfrm>
            <a:prstGeom prst="rect">
              <a:avLst/>
            </a:prstGeom>
            <a:noFill/>
          </p:spPr>
          <p:txBody>
            <a:bodyPr wrap="square" rtlCol="0">
              <a:spAutoFit/>
            </a:bodyPr>
            <a:lstStyle/>
            <a:p>
              <a:pPr algn="ctr"/>
              <a:r>
                <a:rPr lang="en-US" sz="1800" b="1" kern="0" dirty="0">
                  <a:effectLst/>
                  <a:latin typeface="Times New Roman" panose="02020603050405020304" pitchFamily="18" charset="0"/>
                  <a:ea typeface="Aptos" panose="020B0004020202020204" pitchFamily="34" charset="0"/>
                </a:rPr>
                <a:t>Lâm Bá </a:t>
              </a:r>
              <a:r>
                <a:rPr lang="en-US" sz="1800" b="1" kern="0" dirty="0" err="1">
                  <a:effectLst/>
                  <a:latin typeface="Times New Roman" panose="02020603050405020304" pitchFamily="18" charset="0"/>
                  <a:ea typeface="Aptos" panose="020B0004020202020204" pitchFamily="34" charset="0"/>
                </a:rPr>
                <a:t>Phúc</a:t>
              </a:r>
              <a:endParaRPr lang="en-US" sz="1800" b="1" kern="0" dirty="0">
                <a:effectLst/>
                <a:latin typeface="Times New Roman" panose="02020603050405020304" pitchFamily="18" charset="0"/>
                <a:ea typeface="Aptos" panose="020B0004020202020204" pitchFamily="34" charset="0"/>
              </a:endParaRPr>
            </a:p>
            <a:p>
              <a:pPr algn="ctr"/>
              <a:r>
                <a:rPr lang="en-US" sz="1800" b="1" kern="0" dirty="0">
                  <a:effectLst/>
                  <a:latin typeface="Times New Roman" panose="02020603050405020304" pitchFamily="18" charset="0"/>
                  <a:ea typeface="Aptos" panose="020B0004020202020204" pitchFamily="34" charset="0"/>
                </a:rPr>
                <a:t>20044381</a:t>
              </a:r>
              <a:endParaRPr lang="vi-VN" b="1" dirty="0">
                <a:latin typeface="Arial" panose="020B0604020202020204" pitchFamily="34" charset="0"/>
                <a:cs typeface="Arial" panose="020B0604020202020204" pitchFamily="34" charset="0"/>
              </a:endParaRPr>
            </a:p>
          </p:txBody>
        </p:sp>
      </p:grpSp>
      <p:grpSp>
        <p:nvGrpSpPr>
          <p:cNvPr id="20" name="Nhóm 19">
            <a:extLst>
              <a:ext uri="{FF2B5EF4-FFF2-40B4-BE49-F238E27FC236}">
                <a16:creationId xmlns:a16="http://schemas.microsoft.com/office/drawing/2014/main" id="{2F34D233-C7BD-4E43-9934-BF8DC0E43D87}"/>
              </a:ext>
            </a:extLst>
          </p:cNvPr>
          <p:cNvGrpSpPr/>
          <p:nvPr/>
        </p:nvGrpSpPr>
        <p:grpSpPr>
          <a:xfrm>
            <a:off x="1607913" y="2389116"/>
            <a:ext cx="2598318" cy="2640796"/>
            <a:chOff x="3518168" y="2371058"/>
            <a:chExt cx="2598318" cy="2640796"/>
          </a:xfrm>
        </p:grpSpPr>
        <p:sp>
          <p:nvSpPr>
            <p:cNvPr id="9" name="Hình Bầu dục 8">
              <a:extLst>
                <a:ext uri="{FF2B5EF4-FFF2-40B4-BE49-F238E27FC236}">
                  <a16:creationId xmlns:a16="http://schemas.microsoft.com/office/drawing/2014/main" id="{D06B905C-4956-4FC3-BF42-88561B3F442B}"/>
                </a:ext>
              </a:extLst>
            </p:cNvPr>
            <p:cNvSpPr/>
            <p:nvPr/>
          </p:nvSpPr>
          <p:spPr>
            <a:xfrm>
              <a:off x="3923203" y="2371058"/>
              <a:ext cx="1788249" cy="1796895"/>
            </a:xfrm>
            <a:prstGeom prst="ellipse">
              <a:avLst/>
            </a:prstGeom>
            <a:blipFill>
              <a:blip r:embed="rId3">
                <a:extLst>
                  <a:ext uri="{28A0092B-C50C-407E-A947-70E740481C1C}">
                    <a14:useLocalDpi xmlns:a14="http://schemas.microsoft.com/office/drawing/2010/main" val="0"/>
                  </a:ext>
                </a:extLst>
              </a:blip>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6" name="Hộp Văn bản 15">
              <a:extLst>
                <a:ext uri="{FF2B5EF4-FFF2-40B4-BE49-F238E27FC236}">
                  <a16:creationId xmlns:a16="http://schemas.microsoft.com/office/drawing/2014/main" id="{3D7654B7-ECCC-4188-8753-C82604D6BA74}"/>
                </a:ext>
              </a:extLst>
            </p:cNvPr>
            <p:cNvSpPr txBox="1"/>
            <p:nvPr/>
          </p:nvSpPr>
          <p:spPr>
            <a:xfrm>
              <a:off x="3518168" y="4365523"/>
              <a:ext cx="2598318" cy="646331"/>
            </a:xfrm>
            <a:prstGeom prst="rect">
              <a:avLst/>
            </a:prstGeom>
            <a:noFill/>
          </p:spPr>
          <p:txBody>
            <a:bodyPr wrap="square" rtlCol="0">
              <a:spAutoFit/>
            </a:bodyPr>
            <a:lstStyle/>
            <a:p>
              <a:pPr algn="ctr"/>
              <a:r>
                <a:rPr lang="en-US" sz="1800" b="1" kern="0" dirty="0" err="1">
                  <a:effectLst/>
                  <a:latin typeface="Times New Roman" panose="02020603050405020304" pitchFamily="18" charset="0"/>
                  <a:ea typeface="Aptos" panose="020B0004020202020204" pitchFamily="34" charset="0"/>
                </a:rPr>
                <a:t>Nguyễn</a:t>
              </a:r>
              <a:r>
                <a:rPr lang="en-US" sz="1800" b="1" kern="0" dirty="0">
                  <a:effectLst/>
                  <a:latin typeface="Times New Roman" panose="02020603050405020304" pitchFamily="18" charset="0"/>
                  <a:ea typeface="Aptos" panose="020B0004020202020204" pitchFamily="34" charset="0"/>
                </a:rPr>
                <a:t> Minh </a:t>
              </a:r>
              <a:r>
                <a:rPr lang="en-US" sz="1800" b="1" kern="0" dirty="0" err="1">
                  <a:effectLst/>
                  <a:latin typeface="Times New Roman" panose="02020603050405020304" pitchFamily="18" charset="0"/>
                  <a:ea typeface="Aptos" panose="020B0004020202020204" pitchFamily="34" charset="0"/>
                </a:rPr>
                <a:t>Nhật</a:t>
              </a:r>
              <a:endParaRPr lang="en-US" sz="1800" b="1" kern="0" dirty="0">
                <a:effectLst/>
                <a:latin typeface="Times New Roman" panose="02020603050405020304" pitchFamily="18" charset="0"/>
                <a:ea typeface="Aptos" panose="020B0004020202020204" pitchFamily="34" charset="0"/>
              </a:endParaRPr>
            </a:p>
            <a:p>
              <a:pPr algn="ctr"/>
              <a:r>
                <a:rPr lang="en-US" sz="1800" b="1" kern="0" dirty="0">
                  <a:effectLst/>
                  <a:latin typeface="Times New Roman" panose="02020603050405020304" pitchFamily="18" charset="0"/>
                  <a:ea typeface="Aptos" panose="020B0004020202020204" pitchFamily="34" charset="0"/>
                </a:rPr>
                <a:t>20040831</a:t>
              </a:r>
              <a:endParaRPr lang="vi-VN" b="1" dirty="0">
                <a:latin typeface="Arial" panose="020B0604020202020204" pitchFamily="34" charset="0"/>
                <a:cs typeface="Arial" panose="020B0604020202020204" pitchFamily="34" charset="0"/>
              </a:endParaRPr>
            </a:p>
          </p:txBody>
        </p:sp>
      </p:grpSp>
      <p:grpSp>
        <p:nvGrpSpPr>
          <p:cNvPr id="21" name="Nhóm 20">
            <a:extLst>
              <a:ext uri="{FF2B5EF4-FFF2-40B4-BE49-F238E27FC236}">
                <a16:creationId xmlns:a16="http://schemas.microsoft.com/office/drawing/2014/main" id="{3509D965-8FBE-4AB9-9435-9BBF62B6F38A}"/>
              </a:ext>
            </a:extLst>
          </p:cNvPr>
          <p:cNvGrpSpPr/>
          <p:nvPr/>
        </p:nvGrpSpPr>
        <p:grpSpPr>
          <a:xfrm>
            <a:off x="7946671" y="2392988"/>
            <a:ext cx="2598318" cy="2640796"/>
            <a:chOff x="6073526" y="2371057"/>
            <a:chExt cx="2598318" cy="2640796"/>
          </a:xfrm>
        </p:grpSpPr>
        <p:sp>
          <p:nvSpPr>
            <p:cNvPr id="10" name="Hình Bầu dục 9">
              <a:extLst>
                <a:ext uri="{FF2B5EF4-FFF2-40B4-BE49-F238E27FC236}">
                  <a16:creationId xmlns:a16="http://schemas.microsoft.com/office/drawing/2014/main" id="{8717A721-D1B5-490F-B57F-64F9F15E20A4}"/>
                </a:ext>
              </a:extLst>
            </p:cNvPr>
            <p:cNvSpPr/>
            <p:nvPr/>
          </p:nvSpPr>
          <p:spPr>
            <a:xfrm>
              <a:off x="6478561" y="2371057"/>
              <a:ext cx="1788249" cy="1796895"/>
            </a:xfrm>
            <a:prstGeom prst="ellipse">
              <a:avLst/>
            </a:prstGeom>
            <a:blipFill>
              <a:blip r:embed="rId4">
                <a:extLst>
                  <a:ext uri="{28A0092B-C50C-407E-A947-70E740481C1C}">
                    <a14:useLocalDpi xmlns:a14="http://schemas.microsoft.com/office/drawing/2010/main" val="0"/>
                  </a:ext>
                </a:extLst>
              </a:blip>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ộp Văn bản 17">
              <a:extLst>
                <a:ext uri="{FF2B5EF4-FFF2-40B4-BE49-F238E27FC236}">
                  <a16:creationId xmlns:a16="http://schemas.microsoft.com/office/drawing/2014/main" id="{80344950-22C3-4976-90CB-F9D1BEB3AB88}"/>
                </a:ext>
              </a:extLst>
            </p:cNvPr>
            <p:cNvSpPr txBox="1"/>
            <p:nvPr/>
          </p:nvSpPr>
          <p:spPr>
            <a:xfrm>
              <a:off x="6073526" y="4365522"/>
              <a:ext cx="2598318" cy="646331"/>
            </a:xfrm>
            <a:prstGeom prst="rect">
              <a:avLst/>
            </a:prstGeom>
            <a:noFill/>
          </p:spPr>
          <p:txBody>
            <a:bodyPr wrap="square" rtlCol="0">
              <a:spAutoFit/>
            </a:bodyPr>
            <a:lstStyle/>
            <a:p>
              <a:pPr marR="0" lvl="0" algn="ctr">
                <a:spcBef>
                  <a:spcPts val="0"/>
                </a:spcBef>
                <a:spcAft>
                  <a:spcPts val="0"/>
                </a:spcAft>
                <a:tabLst>
                  <a:tab pos="2971800" algn="ctr"/>
                  <a:tab pos="5943600" algn="r"/>
                </a:tabLst>
              </a:pPr>
              <a:r>
                <a:rPr lang="en-US" sz="1800" b="1" dirty="0" err="1">
                  <a:effectLst/>
                  <a:latin typeface="Times New Roman" panose="02020603050405020304" pitchFamily="18" charset="0"/>
                  <a:ea typeface="Aptos" panose="020B0004020202020204" pitchFamily="34" charset="0"/>
                  <a:cs typeface="Times New Roman" panose="02020603050405020304" pitchFamily="18" charset="0"/>
                </a:rPr>
                <a:t>Nguyễn</a:t>
              </a: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b="1" dirty="0" err="1">
                  <a:effectLst/>
                  <a:latin typeface="Times New Roman" panose="02020603050405020304" pitchFamily="18" charset="0"/>
                  <a:ea typeface="Aptos" panose="020B0004020202020204" pitchFamily="34" charset="0"/>
                  <a:cs typeface="Times New Roman" panose="02020603050405020304" pitchFamily="18" charset="0"/>
                </a:rPr>
                <a:t>Quốc</a:t>
              </a: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 Huy</a:t>
              </a:r>
              <a:endParaRPr lang="en-US" sz="1800" b="1" dirty="0">
                <a:effectLst/>
                <a:latin typeface="Aptos" panose="020B0004020202020204" pitchFamily="34" charset="0"/>
                <a:ea typeface="Aptos" panose="020B0004020202020204" pitchFamily="34" charset="0"/>
                <a:cs typeface="Times New Roman" panose="02020603050405020304" pitchFamily="18" charset="0"/>
              </a:endParaRPr>
            </a:p>
            <a:p>
              <a:pPr algn="ctr"/>
              <a:r>
                <a:rPr lang="en-US" sz="1800" b="1" kern="0" dirty="0">
                  <a:effectLst/>
                  <a:latin typeface="Times New Roman" panose="02020603050405020304" pitchFamily="18" charset="0"/>
                  <a:ea typeface="Aptos" panose="020B0004020202020204" pitchFamily="34" charset="0"/>
                </a:rPr>
                <a:t>20040451</a:t>
              </a:r>
              <a:endParaRPr lang="vi-VN" b="1" dirty="0">
                <a:latin typeface="Arial" panose="020B0604020202020204" pitchFamily="34" charset="0"/>
                <a:cs typeface="Arial" panose="020B0604020202020204" pitchFamily="34" charset="0"/>
              </a:endParaRPr>
            </a:p>
          </p:txBody>
        </p:sp>
      </p:grpSp>
      <p:sp>
        <p:nvSpPr>
          <p:cNvPr id="24" name="Hình Bầu dục 23">
            <a:extLst>
              <a:ext uri="{FF2B5EF4-FFF2-40B4-BE49-F238E27FC236}">
                <a16:creationId xmlns:a16="http://schemas.microsoft.com/office/drawing/2014/main" id="{0898A11D-E332-4996-88CC-15F672617581}"/>
              </a:ext>
            </a:extLst>
          </p:cNvPr>
          <p:cNvSpPr/>
          <p:nvPr/>
        </p:nvSpPr>
        <p:spPr>
          <a:xfrm rot="8846996">
            <a:off x="5704972" y="15483091"/>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28" name="Kiểu 3D 27" descr="Laptop - Windows menu">
                <a:extLst>
                  <a:ext uri="{FF2B5EF4-FFF2-40B4-BE49-F238E27FC236}">
                    <a16:creationId xmlns:a16="http://schemas.microsoft.com/office/drawing/2014/main" id="{052A1FD6-7404-4D06-9016-B6101DA893CB}"/>
                  </a:ext>
                </a:extLst>
              </p:cNvPr>
              <p:cNvGraphicFramePr>
                <a:graphicFrameLocks noChangeAspect="1"/>
              </p:cNvGraphicFramePr>
              <p:nvPr>
                <p:extLst>
                  <p:ext uri="{D42A27DB-BD31-4B8C-83A1-F6EECF244321}">
                    <p14:modId xmlns:p14="http://schemas.microsoft.com/office/powerpoint/2010/main" val="3622470090"/>
                  </p:ext>
                </p:extLst>
              </p:nvPr>
            </p:nvGraphicFramePr>
            <p:xfrm>
              <a:off x="5425921" y="8823366"/>
              <a:ext cx="6319831" cy="4727880"/>
            </p:xfrm>
            <a:graphic>
              <a:graphicData uri="http://schemas.microsoft.com/office/drawing/2017/model3d">
                <am3d:model3d r:embed="rId5">
                  <am3d:spPr>
                    <a:xfrm>
                      <a:off x="0" y="0"/>
                      <a:ext cx="6319831" cy="47278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2662767" ay="-4423530" az="-2592537"/>
                    <am3d:postTrans dx="0" dy="0" dz="0"/>
                  </am3d:trans>
                  <am3d:raster rName="Office3DRenderer" rVer="16.0.8326">
                    <am3d:blip r:embed="rId6"/>
                  </am3d:raster>
                  <am3d:objViewport viewportSz="70109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Kiểu 3D 27" descr="Laptop - Windows menu">
                <a:extLst>
                  <a:ext uri="{FF2B5EF4-FFF2-40B4-BE49-F238E27FC236}">
                    <a16:creationId xmlns:a16="http://schemas.microsoft.com/office/drawing/2014/main" id="{052A1FD6-7404-4D06-9016-B6101DA893CB}"/>
                  </a:ext>
                </a:extLst>
              </p:cNvPr>
              <p:cNvPicPr>
                <a:picLocks noGrp="1" noRot="1" noChangeAspect="1" noMove="1" noResize="1" noEditPoints="1" noAdjustHandles="1" noChangeArrowheads="1" noChangeShapeType="1" noCrop="1"/>
              </p:cNvPicPr>
              <p:nvPr/>
            </p:nvPicPr>
            <p:blipFill>
              <a:blip r:embed="rId6"/>
              <a:stretch>
                <a:fillRect/>
              </a:stretch>
            </p:blipFill>
            <p:spPr>
              <a:xfrm>
                <a:off x="5425921" y="8823366"/>
                <a:ext cx="6319831" cy="4727880"/>
              </a:xfrm>
              <a:prstGeom prst="rect">
                <a:avLst/>
              </a:prstGeom>
            </p:spPr>
          </p:pic>
        </mc:Fallback>
      </mc:AlternateContent>
      <p:sp>
        <p:nvSpPr>
          <p:cNvPr id="26" name="Hình Bầu dục 25">
            <a:extLst>
              <a:ext uri="{FF2B5EF4-FFF2-40B4-BE49-F238E27FC236}">
                <a16:creationId xmlns:a16="http://schemas.microsoft.com/office/drawing/2014/main" id="{07045460-965E-4DE2-9BB3-C43C079BBD0E}"/>
              </a:ext>
            </a:extLst>
          </p:cNvPr>
          <p:cNvSpPr/>
          <p:nvPr/>
        </p:nvSpPr>
        <p:spPr>
          <a:xfrm rot="8846996">
            <a:off x="9888949" y="10463841"/>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Hình Bầu dục 28">
            <a:extLst>
              <a:ext uri="{FF2B5EF4-FFF2-40B4-BE49-F238E27FC236}">
                <a16:creationId xmlns:a16="http://schemas.microsoft.com/office/drawing/2014/main" id="{98F156D6-E92A-469A-8737-6AC439073958}"/>
              </a:ext>
            </a:extLst>
          </p:cNvPr>
          <p:cNvSpPr/>
          <p:nvPr/>
        </p:nvSpPr>
        <p:spPr>
          <a:xfrm rot="8846996">
            <a:off x="4874332" y="7210898"/>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Hộp Văn bản 29">
            <a:extLst>
              <a:ext uri="{FF2B5EF4-FFF2-40B4-BE49-F238E27FC236}">
                <a16:creationId xmlns:a16="http://schemas.microsoft.com/office/drawing/2014/main" id="{DB8C478B-4B49-4105-81A6-1D65618C559C}"/>
              </a:ext>
            </a:extLst>
          </p:cNvPr>
          <p:cNvSpPr txBox="1"/>
          <p:nvPr/>
        </p:nvSpPr>
        <p:spPr>
          <a:xfrm>
            <a:off x="5991223" y="-4910039"/>
            <a:ext cx="2868706" cy="584775"/>
          </a:xfrm>
          <a:prstGeom prst="rect">
            <a:avLst/>
          </a:prstGeom>
          <a:noFill/>
        </p:spPr>
        <p:txBody>
          <a:bodyPr wrap="square" rtlCol="0">
            <a:spAutoFit/>
          </a:bodyPr>
          <a:lstStyle/>
          <a:p>
            <a:r>
              <a:rPr lang="en-US" sz="3200" b="1">
                <a:latin typeface="Arial" panose="020B0604020202020204" pitchFamily="34" charset="0"/>
                <a:cs typeface="Arial" panose="020B0604020202020204" pitchFamily="34" charset="0"/>
              </a:rPr>
              <a:t>Group Name</a:t>
            </a:r>
            <a:endParaRPr lang="vi-VN" sz="3200" b="1">
              <a:latin typeface="Arial" panose="020B0604020202020204" pitchFamily="34" charset="0"/>
              <a:cs typeface="Arial" panose="020B0604020202020204" pitchFamily="34" charset="0"/>
            </a:endParaRPr>
          </a:p>
        </p:txBody>
      </p:sp>
      <p:sp>
        <p:nvSpPr>
          <p:cNvPr id="31" name="Hình Bầu dục 30">
            <a:extLst>
              <a:ext uri="{FF2B5EF4-FFF2-40B4-BE49-F238E27FC236}">
                <a16:creationId xmlns:a16="http://schemas.microsoft.com/office/drawing/2014/main" id="{6C47843C-DAF3-4FA6-8375-EAF2611898DF}"/>
              </a:ext>
            </a:extLst>
          </p:cNvPr>
          <p:cNvSpPr/>
          <p:nvPr/>
        </p:nvSpPr>
        <p:spPr>
          <a:xfrm>
            <a:off x="4820770" y="-4910039"/>
            <a:ext cx="1084729" cy="1080247"/>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DBD08E1B-0D6E-4EDD-AF5E-6BD6EDD41198}"/>
              </a:ext>
            </a:extLst>
          </p:cNvPr>
          <p:cNvSpPr txBox="1"/>
          <p:nvPr/>
        </p:nvSpPr>
        <p:spPr>
          <a:xfrm>
            <a:off x="6036880" y="-4369916"/>
            <a:ext cx="236220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Môn học thuyết trình</a:t>
            </a:r>
            <a:endParaRPr lang="vi-VN">
              <a:latin typeface="Arial" panose="020B0604020202020204" pitchFamily="34" charset="0"/>
              <a:cs typeface="Arial" panose="020B0604020202020204" pitchFamily="34" charset="0"/>
            </a:endParaRPr>
          </a:p>
        </p:txBody>
      </p:sp>
      <p:pic>
        <p:nvPicPr>
          <p:cNvPr id="2" name="Picture 1" descr="A logo with a black background&#10;&#10;Description automatically generated">
            <a:extLst>
              <a:ext uri="{FF2B5EF4-FFF2-40B4-BE49-F238E27FC236}">
                <a16:creationId xmlns:a16="http://schemas.microsoft.com/office/drawing/2014/main" id="{302E10E6-1031-6C34-4BED-F0AF22CA4D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426" y="110682"/>
            <a:ext cx="1767950" cy="770716"/>
          </a:xfrm>
          <a:prstGeom prst="rect">
            <a:avLst/>
          </a:prstGeom>
        </p:spPr>
      </p:pic>
    </p:spTree>
    <p:extLst>
      <p:ext uri="{BB962C8B-B14F-4D97-AF65-F5344CB8AC3E}">
        <p14:creationId xmlns:p14="http://schemas.microsoft.com/office/powerpoint/2010/main" val="653688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273104" y="-5009329"/>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1346775" y="-4359236"/>
            <a:ext cx="3556256" cy="523220"/>
          </a:xfrm>
          <a:prstGeom prst="rect">
            <a:avLst/>
          </a:prstGeom>
          <a:noFill/>
        </p:spPr>
        <p:txBody>
          <a:bodyPr wrap="square" rtlCol="0">
            <a:spAutoFit/>
          </a:bodyPr>
          <a:lstStyle/>
          <a:p>
            <a:pPr algn="r"/>
            <a:r>
              <a:rPr lang="en-US" sz="2800" b="1" dirty="0" err="1">
                <a:solidFill>
                  <a:schemeClr val="bg1"/>
                </a:solidFill>
                <a:latin typeface="Arial" panose="020B0604020202020204" pitchFamily="34" charset="0"/>
                <a:cs typeface="Arial" panose="020B0604020202020204" pitchFamily="34" charset="0"/>
              </a:rPr>
              <a:t>Chủ</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đề</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Thuyết</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trình</a:t>
            </a:r>
            <a:r>
              <a:rPr lang="en-US" sz="2800" b="1" dirty="0">
                <a:solidFill>
                  <a:schemeClr val="bg1"/>
                </a:solidFill>
                <a:latin typeface="Arial" panose="020B0604020202020204" pitchFamily="34" charset="0"/>
                <a:cs typeface="Arial" panose="020B0604020202020204" pitchFamily="34" charset="0"/>
              </a:rPr>
              <a:t> </a:t>
            </a:r>
            <a:endParaRPr lang="vi-VN" sz="2800" b="1" dirty="0">
              <a:solidFill>
                <a:schemeClr val="bg1"/>
              </a:solidFill>
              <a:latin typeface="Arial" panose="020B0604020202020204" pitchFamily="34" charset="0"/>
              <a:cs typeface="Arial" panose="020B0604020202020204" pitchFamily="34" charset="0"/>
            </a:endParaRPr>
          </a:p>
        </p:txBody>
      </p:sp>
      <p:pic>
        <p:nvPicPr>
          <p:cNvPr id="36" name="Hình ảnh 35" descr="Ảnh có chứa đồ họa véc-tơ&#10;&#10;Mô tả được tạo tự động">
            <a:extLst>
              <a:ext uri="{FF2B5EF4-FFF2-40B4-BE49-F238E27FC236}">
                <a16:creationId xmlns:a16="http://schemas.microsoft.com/office/drawing/2014/main" id="{FD78599E-4D61-4ECD-A32B-F382BBC55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977" y="-4359236"/>
            <a:ext cx="796594" cy="796594"/>
          </a:xfrm>
          <a:prstGeom prst="rect">
            <a:avLst/>
          </a:prstGeom>
        </p:spPr>
      </p:pic>
      <p:sp>
        <p:nvSpPr>
          <p:cNvPr id="31" name="Hình chữ nhật: Góc Tròn 30">
            <a:extLst>
              <a:ext uri="{FF2B5EF4-FFF2-40B4-BE49-F238E27FC236}">
                <a16:creationId xmlns:a16="http://schemas.microsoft.com/office/drawing/2014/main" id="{CA309FFA-A14D-4E69-96CA-89D8A796AB14}"/>
              </a:ext>
            </a:extLst>
          </p:cNvPr>
          <p:cNvSpPr/>
          <p:nvPr/>
        </p:nvSpPr>
        <p:spPr>
          <a:xfrm>
            <a:off x="-236732" y="-365804"/>
            <a:ext cx="13089131" cy="7581449"/>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429538" y="2315774"/>
            <a:ext cx="2177296"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4. </a:t>
            </a:r>
            <a:r>
              <a:rPr lang="en-US" sz="2800" b="1" dirty="0" err="1">
                <a:latin typeface="Times New Roman" panose="02020603050405020304" pitchFamily="18" charset="0"/>
                <a:cs typeface="Times New Roman" panose="02020603050405020304" pitchFamily="18" charset="0"/>
              </a:rPr>
              <a:t>Triển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khai</a:t>
            </a:r>
            <a:endParaRPr lang="vi-VN" sz="2800" b="1" dirty="0">
              <a:latin typeface="Times New Roman" panose="02020603050405020304" pitchFamily="18" charset="0"/>
              <a:cs typeface="Times New Roman" panose="02020603050405020304" pitchFamily="18" charset="0"/>
            </a:endParaRPr>
          </a:p>
        </p:txBody>
      </p:sp>
      <p:sp>
        <p:nvSpPr>
          <p:cNvPr id="2" name="Hộp Văn bản 1">
            <a:extLst>
              <a:ext uri="{FF2B5EF4-FFF2-40B4-BE49-F238E27FC236}">
                <a16:creationId xmlns:a16="http://schemas.microsoft.com/office/drawing/2014/main" id="{1EEE0E55-16EB-4C87-81EB-E9F28EDF4382}"/>
              </a:ext>
            </a:extLst>
          </p:cNvPr>
          <p:cNvSpPr txBox="1"/>
          <p:nvPr/>
        </p:nvSpPr>
        <p:spPr>
          <a:xfrm>
            <a:off x="2330133" y="-5147829"/>
            <a:ext cx="8444359" cy="923330"/>
          </a:xfrm>
          <a:prstGeom prst="rect">
            <a:avLst/>
          </a:prstGeom>
          <a:noFill/>
        </p:spPr>
        <p:txBody>
          <a:bodyPr wrap="square" rtlCol="0">
            <a:spAutoFit/>
          </a:bodyPr>
          <a:lstStyle/>
          <a:p>
            <a:pPr algn="ctr"/>
            <a:r>
              <a:rPr lang="en-US" sz="5400" b="1" dirty="0" err="1">
                <a:solidFill>
                  <a:srgbClr val="438AFE"/>
                </a:solidFill>
                <a:latin typeface="Arial" panose="020B0604020202020204" pitchFamily="34" charset="0"/>
                <a:cs typeface="Arial" panose="020B0604020202020204" pitchFamily="34" charset="0"/>
              </a:rPr>
              <a:t>Mô</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học</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để</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huyết</a:t>
            </a:r>
            <a:r>
              <a:rPr lang="en-US" sz="5400" b="1" dirty="0">
                <a:solidFill>
                  <a:srgbClr val="438AFE"/>
                </a:solidFill>
                <a:latin typeface="Arial" panose="020B0604020202020204" pitchFamily="34" charset="0"/>
                <a:cs typeface="Arial" panose="020B0604020202020204" pitchFamily="34" charset="0"/>
              </a:rPr>
              <a:t> </a:t>
            </a:r>
            <a:r>
              <a:rPr lang="en-US" sz="5400" b="1" dirty="0" err="1">
                <a:solidFill>
                  <a:srgbClr val="438AFE"/>
                </a:solidFill>
                <a:latin typeface="Arial" panose="020B0604020202020204" pitchFamily="34" charset="0"/>
                <a:cs typeface="Arial" panose="020B0604020202020204" pitchFamily="34" charset="0"/>
              </a:rPr>
              <a:t>trình</a:t>
            </a:r>
            <a:endParaRPr lang="vi-VN" sz="5400" b="1" dirty="0">
              <a:solidFill>
                <a:srgbClr val="438AFE"/>
              </a:solidFill>
              <a:latin typeface="Arial" panose="020B0604020202020204" pitchFamily="34" charset="0"/>
              <a:cs typeface="Arial" panose="020B0604020202020204" pitchFamily="34"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273104" y="881398"/>
            <a:ext cx="9201256" cy="6520649"/>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5" name="Picture 4" descr="A logo with a black background&#10;&#10;Description automatically generated">
            <a:extLst>
              <a:ext uri="{FF2B5EF4-FFF2-40B4-BE49-F238E27FC236}">
                <a16:creationId xmlns:a16="http://schemas.microsoft.com/office/drawing/2014/main" id="{998A64CF-DFA4-7C97-DA42-2A47631502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26" y="110682"/>
            <a:ext cx="1767950" cy="770716"/>
          </a:xfrm>
          <a:prstGeom prst="rect">
            <a:avLst/>
          </a:prstGeom>
        </p:spPr>
      </p:pic>
      <p:sp>
        <p:nvSpPr>
          <p:cNvPr id="12" name="Hộp Văn bản 3">
            <a:extLst>
              <a:ext uri="{FF2B5EF4-FFF2-40B4-BE49-F238E27FC236}">
                <a16:creationId xmlns:a16="http://schemas.microsoft.com/office/drawing/2014/main" id="{DDF762CC-C0A2-45F3-96F0-2BCF98DBE4B2}"/>
              </a:ext>
            </a:extLst>
          </p:cNvPr>
          <p:cNvSpPr txBox="1"/>
          <p:nvPr/>
        </p:nvSpPr>
        <p:spPr>
          <a:xfrm>
            <a:off x="3631918" y="1168524"/>
            <a:ext cx="5351829" cy="460895"/>
          </a:xfrm>
          <a:prstGeom prst="rect">
            <a:avLst/>
          </a:prstGeom>
          <a:noFill/>
        </p:spPr>
        <p:txBody>
          <a:bodyPr wrap="square" rtlCol="0">
            <a:spAutoFit/>
          </a:bodyPr>
          <a:lstStyle/>
          <a:p>
            <a:pPr marL="0" marR="0">
              <a:lnSpc>
                <a:spcPct val="107000"/>
              </a:lnSpc>
              <a:spcBef>
                <a:spcPts val="0"/>
              </a:spcBef>
              <a:spcAft>
                <a:spcPts val="800"/>
              </a:spcAft>
            </a:pPr>
            <a:r>
              <a:rPr lang="en-US" sz="2400" b="1" dirty="0" err="1">
                <a:latin typeface="Times New Roman" panose="02020603050405020304" pitchFamily="18" charset="0"/>
                <a:ea typeface="Aptos" panose="020B0004020202020204" pitchFamily="34" charset="0"/>
                <a:cs typeface="Times New Roman" panose="02020603050405020304" pitchFamily="18" charset="0"/>
              </a:rPr>
              <a:t>Thông</a:t>
            </a:r>
            <a:r>
              <a:rPr lang="en-US" sz="2400" b="1" dirty="0">
                <a:latin typeface="Times New Roman" panose="02020603050405020304" pitchFamily="18" charset="0"/>
                <a:ea typeface="Aptos" panose="020B0004020202020204" pitchFamily="34" charset="0"/>
                <a:cs typeface="Times New Roman" panose="02020603050405020304" pitchFamily="18" charset="0"/>
              </a:rPr>
              <a:t> tin </a:t>
            </a:r>
            <a:r>
              <a:rPr lang="en-US" sz="2400" b="1" dirty="0" err="1">
                <a:latin typeface="Times New Roman" panose="02020603050405020304" pitchFamily="18" charset="0"/>
                <a:ea typeface="Aptos" panose="020B0004020202020204" pitchFamily="34" charset="0"/>
                <a:cs typeface="Times New Roman" panose="02020603050405020304" pitchFamily="18" charset="0"/>
              </a:rPr>
              <a:t>thanh</a:t>
            </a:r>
            <a:r>
              <a:rPr lang="en-US" sz="2400" b="1" dirty="0">
                <a:latin typeface="Times New Roman" panose="02020603050405020304" pitchFamily="18" charset="0"/>
                <a:ea typeface="Aptos" panose="020B0004020202020204" pitchFamily="34" charset="0"/>
                <a:cs typeface="Times New Roman" panose="02020603050405020304" pitchFamily="18" charset="0"/>
              </a:rPr>
              <a:t> </a:t>
            </a:r>
            <a:r>
              <a:rPr lang="en-US" sz="2400" b="1" dirty="0" err="1">
                <a:latin typeface="Times New Roman" panose="02020603050405020304" pitchFamily="18" charset="0"/>
                <a:ea typeface="Aptos" panose="020B0004020202020204" pitchFamily="34" charset="0"/>
                <a:cs typeface="Times New Roman" panose="02020603050405020304" pitchFamily="18" charset="0"/>
              </a:rPr>
              <a:t>toán</a:t>
            </a:r>
            <a:endParaRPr lang="en-US" sz="2400" b="1" kern="0"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E14A79DC-D09C-4135-9D3B-95ADB6F92114}"/>
              </a:ext>
            </a:extLst>
          </p:cNvPr>
          <p:cNvPicPr>
            <a:picLocks noChangeAspect="1"/>
          </p:cNvPicPr>
          <p:nvPr/>
        </p:nvPicPr>
        <p:blipFill>
          <a:blip r:embed="rId4"/>
          <a:stretch>
            <a:fillRect/>
          </a:stretch>
        </p:blipFill>
        <p:spPr>
          <a:xfrm>
            <a:off x="3530512" y="2273692"/>
            <a:ext cx="8903668" cy="4297680"/>
          </a:xfrm>
          <a:prstGeom prst="rect">
            <a:avLst/>
          </a:prstGeom>
        </p:spPr>
      </p:pic>
    </p:spTree>
    <p:extLst>
      <p:ext uri="{BB962C8B-B14F-4D97-AF65-F5344CB8AC3E}">
        <p14:creationId xmlns:p14="http://schemas.microsoft.com/office/powerpoint/2010/main" val="4029360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nvGraphicFramePr>
            <p:xfrm>
              <a:off x="18587733" y="129928"/>
              <a:ext cx="5983571" cy="4803980"/>
            </p:xfrm>
            <a:graphic>
              <a:graphicData uri="http://schemas.microsoft.com/office/drawing/2017/model3d">
                <am3d:model3d r:embed="rId2">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18587733" y="129928"/>
                <a:ext cx="5983571" cy="4803980"/>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1716472"/>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0" y="2219807"/>
            <a:ext cx="9899578" cy="769441"/>
          </a:xfrm>
          <a:prstGeom prst="rect">
            <a:avLst/>
          </a:prstGeom>
          <a:noFill/>
        </p:spPr>
        <p:txBody>
          <a:bodyPr wrap="square" rtlCol="0">
            <a:spAutoFit/>
          </a:bodyPr>
          <a:lstStyle/>
          <a:p>
            <a:pPr algn="r"/>
            <a:r>
              <a:rPr lang="en-US" sz="4400" b="1" kern="0" dirty="0" err="1">
                <a:effectLst>
                  <a:outerShdw blurRad="38100" dist="38100" dir="2700000" algn="tl">
                    <a:srgbClr val="000000">
                      <a:alpha val="43137"/>
                    </a:srgbClr>
                  </a:outerShdw>
                </a:effectLst>
                <a:latin typeface="Times New Roman" panose="02020603050405020304" pitchFamily="18" charset="0"/>
                <a:ea typeface="Aptos" panose="020B0004020202020204" pitchFamily="34" charset="0"/>
                <a:cs typeface="Times New Roman" panose="02020603050405020304" pitchFamily="18" charset="0"/>
              </a:rPr>
              <a:t>D</a:t>
            </a:r>
            <a:r>
              <a:rPr lang="en-US" sz="4400" b="1" kern="0"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ự</a:t>
            </a:r>
            <a:r>
              <a:rPr lang="en-US" sz="44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b="1" kern="0"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án</a:t>
            </a:r>
            <a:r>
              <a:rPr lang="en-US" sz="44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b="1" kern="0"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44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b="1" kern="0"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44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b="1" kern="0"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tái</a:t>
            </a:r>
            <a:r>
              <a:rPr lang="en-US" sz="44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b="1" kern="0"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chế</a:t>
            </a:r>
            <a:r>
              <a:rPr lang="en-US" sz="44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b="1" kern="0"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44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b="1" kern="0"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tử</a:t>
            </a:r>
            <a:endParaRPr lang="vi-VN"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7" name="Hình chữ nhật: Góc Tròn 26">
            <a:extLst>
              <a:ext uri="{FF2B5EF4-FFF2-40B4-BE49-F238E27FC236}">
                <a16:creationId xmlns:a16="http://schemas.microsoft.com/office/drawing/2014/main" id="{4DB64722-4359-408D-96C3-247E84B066F6}"/>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17526" y="4456854"/>
            <a:ext cx="2120802"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1. </a:t>
            </a:r>
            <a:r>
              <a:rPr lang="en-US" sz="2800" b="1" dirty="0" err="1">
                <a:latin typeface="Times New Roman" panose="02020603050405020304" pitchFamily="18" charset="0"/>
                <a:cs typeface="Times New Roman" panose="02020603050405020304" pitchFamily="18" charset="0"/>
              </a:rPr>
              <a:t>Giới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thiệu</a:t>
            </a:r>
            <a:endParaRPr lang="vi-VN" sz="2800" b="1" dirty="0">
              <a:latin typeface="Times New Roman" panose="02020603050405020304" pitchFamily="18" charset="0"/>
              <a:cs typeface="Times New Roman" panose="02020603050405020304" pitchFamily="18" charset="0"/>
            </a:endParaRPr>
          </a:p>
        </p:txBody>
      </p:sp>
      <p:sp>
        <p:nvSpPr>
          <p:cNvPr id="29" name="Hình chữ nhật: Góc Tròn 28">
            <a:extLst>
              <a:ext uri="{FF2B5EF4-FFF2-40B4-BE49-F238E27FC236}">
                <a16:creationId xmlns:a16="http://schemas.microsoft.com/office/drawing/2014/main" id="{501B6EF5-2349-43E3-93F6-E7C7F3036BB8}"/>
              </a:ext>
            </a:extLst>
          </p:cNvPr>
          <p:cNvSpPr/>
          <p:nvPr/>
        </p:nvSpPr>
        <p:spPr>
          <a:xfrm>
            <a:off x="3330836"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3463678" y="4524206"/>
            <a:ext cx="2514972" cy="954107"/>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2. </a:t>
            </a:r>
            <a:r>
              <a:rPr lang="en-US" sz="2800" b="1" dirty="0" err="1">
                <a:latin typeface="Times New Roman" panose="02020603050405020304" pitchFamily="18" charset="0"/>
                <a:cs typeface="Times New Roman" panose="02020603050405020304" pitchFamily="18" charset="0"/>
              </a:rPr>
              <a:t>Kiểu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kiến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trúc</a:t>
            </a:r>
            <a:endParaRPr lang="vi-VN" sz="2800" b="1" dirty="0">
              <a:latin typeface="Times New Roman" panose="02020603050405020304" pitchFamily="18" charset="0"/>
              <a:cs typeface="Times New Roman" panose="02020603050405020304" pitchFamily="18" charset="0"/>
            </a:endParaRPr>
          </a:p>
        </p:txBody>
      </p:sp>
      <p:sp>
        <p:nvSpPr>
          <p:cNvPr id="30" name="Hình chữ nhật: Góc Tròn 29">
            <a:extLst>
              <a:ext uri="{FF2B5EF4-FFF2-40B4-BE49-F238E27FC236}">
                <a16:creationId xmlns:a16="http://schemas.microsoft.com/office/drawing/2014/main" id="{BF84CD51-3050-4865-B3B0-9B50BAB27B50}"/>
              </a:ext>
            </a:extLst>
          </p:cNvPr>
          <p:cNvSpPr/>
          <p:nvPr/>
        </p:nvSpPr>
        <p:spPr>
          <a:xfrm>
            <a:off x="643160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582428" y="4456854"/>
            <a:ext cx="2251455" cy="954107"/>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3. </a:t>
            </a:r>
            <a:r>
              <a:rPr lang="en-US" sz="2800" b="1" dirty="0" err="1">
                <a:latin typeface="Times New Roman" panose="02020603050405020304" pitchFamily="18" charset="0"/>
                <a:cs typeface="Times New Roman" panose="02020603050405020304" pitchFamily="18" charset="0"/>
              </a:rPr>
              <a:t>Công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nghệ</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triển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khai</a:t>
            </a:r>
            <a:endParaRPr lang="vi-VN" sz="2800" b="1" dirty="0">
              <a:latin typeface="Times New Roman" panose="02020603050405020304" pitchFamily="18" charset="0"/>
              <a:cs typeface="Times New Roman" panose="02020603050405020304" pitchFamily="18" charset="0"/>
            </a:endParaRPr>
          </a:p>
        </p:txBody>
      </p:sp>
      <p:sp>
        <p:nvSpPr>
          <p:cNvPr id="31" name="Hình chữ nhật: Góc Tròn 30">
            <a:extLst>
              <a:ext uri="{FF2B5EF4-FFF2-40B4-BE49-F238E27FC236}">
                <a16:creationId xmlns:a16="http://schemas.microsoft.com/office/drawing/2014/main" id="{CA309FFA-A14D-4E69-96CA-89D8A796AB14}"/>
              </a:ext>
            </a:extLst>
          </p:cNvPr>
          <p:cNvSpPr/>
          <p:nvPr/>
        </p:nvSpPr>
        <p:spPr>
          <a:xfrm>
            <a:off x="94497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9554739" y="4546520"/>
            <a:ext cx="2058501"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4. </a:t>
            </a:r>
            <a:r>
              <a:rPr lang="en-US" sz="2800" b="1" dirty="0" err="1">
                <a:latin typeface="Times New Roman" panose="02020603050405020304" pitchFamily="18" charset="0"/>
                <a:cs typeface="Times New Roman" panose="02020603050405020304" pitchFamily="18" charset="0"/>
              </a:rPr>
              <a:t>Hiện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thực</a:t>
            </a:r>
            <a:endParaRPr lang="vi-VN" sz="2800" b="1" dirty="0">
              <a:latin typeface="Times New Roman" panose="02020603050405020304" pitchFamily="18" charset="0"/>
              <a:cs typeface="Times New Roman" panose="02020603050405020304" pitchFamily="18" charset="0"/>
            </a:endParaRPr>
          </a:p>
        </p:txBody>
      </p:sp>
      <p:sp>
        <p:nvSpPr>
          <p:cNvPr id="2" name="Hộp Văn bản 1">
            <a:extLst>
              <a:ext uri="{FF2B5EF4-FFF2-40B4-BE49-F238E27FC236}">
                <a16:creationId xmlns:a16="http://schemas.microsoft.com/office/drawing/2014/main" id="{1EEE0E55-16EB-4C87-81EB-E9F28EDF4382}"/>
              </a:ext>
            </a:extLst>
          </p:cNvPr>
          <p:cNvSpPr txBox="1"/>
          <p:nvPr/>
        </p:nvSpPr>
        <p:spPr>
          <a:xfrm>
            <a:off x="2095735" y="304846"/>
            <a:ext cx="10559232" cy="646331"/>
          </a:xfrm>
          <a:prstGeom prst="rect">
            <a:avLst/>
          </a:prstGeom>
          <a:noFill/>
        </p:spPr>
        <p:txBody>
          <a:bodyPr wrap="square" rtlCol="0">
            <a:spAutoFit/>
          </a:bodyPr>
          <a:lstStyle/>
          <a:p>
            <a:r>
              <a:rPr lang="en-US" sz="3600" b="1" dirty="0">
                <a:solidFill>
                  <a:srgbClr val="438AFE"/>
                </a:solidFill>
                <a:latin typeface="Times New Roman" panose="02020603050405020304" pitchFamily="18" charset="0"/>
                <a:cs typeface="Times New Roman" panose="02020603050405020304" pitchFamily="18" charset="0"/>
              </a:rPr>
              <a:t>KIẾN TRÚC VÀ THIẾT KẾ PHẦN MỀM</a:t>
            </a:r>
            <a:endParaRPr lang="en-US" sz="3600" dirty="0">
              <a:solidFill>
                <a:srgbClr val="438AFE"/>
              </a:solidFill>
              <a:latin typeface="Times New Roman" panose="02020603050405020304" pitchFamily="18" charset="0"/>
              <a:cs typeface="Times New Roman" panose="02020603050405020304" pitchFamily="18"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629078" y="7471515"/>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4" name="Picture 3" descr="A logo with a black background&#10;&#10;Description automatically generated">
            <a:extLst>
              <a:ext uri="{FF2B5EF4-FFF2-40B4-BE49-F238E27FC236}">
                <a16:creationId xmlns:a16="http://schemas.microsoft.com/office/drawing/2014/main" id="{E75F7339-6D82-CD42-96E3-0531BCBC7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26" y="110682"/>
            <a:ext cx="1767950" cy="770716"/>
          </a:xfrm>
          <a:prstGeom prst="rect">
            <a:avLst/>
          </a:prstGeom>
        </p:spPr>
      </p:pic>
    </p:spTree>
    <p:extLst>
      <p:ext uri="{BB962C8B-B14F-4D97-AF65-F5344CB8AC3E}">
        <p14:creationId xmlns:p14="http://schemas.microsoft.com/office/powerpoint/2010/main" val="2717098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Times New Roman" panose="02020603050405020304" pitchFamily="18" charset="0"/>
                <a:cs typeface="Times New Roman" panose="02020603050405020304" pitchFamily="18" charset="0"/>
              </a:rPr>
              <a:t>Thành viên trong nhóm</a:t>
            </a:r>
            <a:endParaRPr lang="vi-VN" sz="3600" b="1">
              <a:latin typeface="Times New Roman" panose="02020603050405020304" pitchFamily="18" charset="0"/>
              <a:cs typeface="Times New Roman" panose="02020603050405020304" pitchFamily="18"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5406662" y="-1732615"/>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8591854" y="374909"/>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5429194" y="3437201"/>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nvGraphicFramePr>
            <p:xfrm>
              <a:off x="6137873" y="274994"/>
              <a:ext cx="5717212" cy="4994237"/>
            </p:xfrm>
            <a:graphic>
              <a:graphicData uri="http://schemas.microsoft.com/office/drawing/2017/model3d">
                <am3d:model3d r:embed="rId2">
                  <am3d:spPr>
                    <a:xfrm>
                      <a:off x="0" y="0"/>
                      <a:ext cx="5717212" cy="4994237"/>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128057" ay="-525846" az="-178167"/>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6137873" y="274994"/>
                <a:ext cx="5717212" cy="4994237"/>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9167367" y="37992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2" name="Hộp Văn bản 1">
            <a:extLst>
              <a:ext uri="{FF2B5EF4-FFF2-40B4-BE49-F238E27FC236}">
                <a16:creationId xmlns:a16="http://schemas.microsoft.com/office/drawing/2014/main" id="{1EEE0E55-16EB-4C87-81EB-E9F28EDF4382}"/>
              </a:ext>
            </a:extLst>
          </p:cNvPr>
          <p:cNvSpPr txBox="1"/>
          <p:nvPr/>
        </p:nvSpPr>
        <p:spPr>
          <a:xfrm>
            <a:off x="2006539" y="419733"/>
            <a:ext cx="6057899" cy="461665"/>
          </a:xfrm>
          <a:prstGeom prst="rect">
            <a:avLst/>
          </a:prstGeom>
          <a:noFill/>
        </p:spPr>
        <p:txBody>
          <a:bodyPr wrap="square" rtlCol="0">
            <a:spAutoFit/>
          </a:bodyPr>
          <a:lstStyle/>
          <a:p>
            <a:r>
              <a:rPr lang="en-US" sz="2400" b="1" dirty="0">
                <a:solidFill>
                  <a:srgbClr val="438AFE"/>
                </a:solidFill>
                <a:latin typeface="Times New Roman" panose="02020603050405020304" pitchFamily="18" charset="0"/>
                <a:cs typeface="Times New Roman" panose="02020603050405020304" pitchFamily="18" charset="0"/>
              </a:rPr>
              <a:t>KIẾN TRÚC VÀ THIẾT KẾ PHẦN MỀM</a:t>
            </a:r>
            <a:endParaRPr lang="en-US" sz="2400" dirty="0">
              <a:solidFill>
                <a:srgbClr val="438AFE"/>
              </a:solidFill>
              <a:latin typeface="Times New Roman" panose="02020603050405020304" pitchFamily="18" charset="0"/>
              <a:cs typeface="Times New Roman" panose="02020603050405020304" pitchFamily="18" charset="0"/>
            </a:endParaRPr>
          </a:p>
        </p:txBody>
      </p:sp>
      <p:grpSp>
        <p:nvGrpSpPr>
          <p:cNvPr id="37" name="Nhóm 36">
            <a:extLst>
              <a:ext uri="{FF2B5EF4-FFF2-40B4-BE49-F238E27FC236}">
                <a16:creationId xmlns:a16="http://schemas.microsoft.com/office/drawing/2014/main" id="{2AB32065-325B-47AD-AD36-BD45B7565449}"/>
              </a:ext>
            </a:extLst>
          </p:cNvPr>
          <p:cNvGrpSpPr/>
          <p:nvPr/>
        </p:nvGrpSpPr>
        <p:grpSpPr>
          <a:xfrm>
            <a:off x="30440" y="1743624"/>
            <a:ext cx="5090399" cy="905724"/>
            <a:chOff x="23363" y="1918194"/>
            <a:chExt cx="5090399" cy="905724"/>
          </a:xfrm>
        </p:grpSpPr>
        <p:sp>
          <p:nvSpPr>
            <p:cNvPr id="12" name="Hình chữ nhật: Góc Tròn 11">
              <a:extLst>
                <a:ext uri="{FF2B5EF4-FFF2-40B4-BE49-F238E27FC236}">
                  <a16:creationId xmlns:a16="http://schemas.microsoft.com/office/drawing/2014/main" id="{B46F37DD-B348-44AD-B7A7-5CD07999AFE6}"/>
                </a:ext>
              </a:extLst>
            </p:cNvPr>
            <p:cNvSpPr/>
            <p:nvPr/>
          </p:nvSpPr>
          <p:spPr>
            <a:xfrm>
              <a:off x="389524" y="1918194"/>
              <a:ext cx="4710565" cy="905724"/>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dirty="0">
                <a:latin typeface="Times New Roman" panose="02020603050405020304" pitchFamily="18" charset="0"/>
                <a:cs typeface="Times New Roman" panose="02020603050405020304" pitchFamily="18"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23363" y="2074507"/>
              <a:ext cx="5090399" cy="523220"/>
            </a:xfrm>
            <a:prstGeom prst="rect">
              <a:avLst/>
            </a:prstGeom>
            <a:noFill/>
          </p:spPr>
          <p:txBody>
            <a:bodyPr wrap="square" rtlCol="0">
              <a:spAutoFit/>
            </a:bodyPr>
            <a:lstStyle/>
            <a:p>
              <a:pPr algn="r"/>
              <a:r>
                <a:rPr lang="en-US" sz="2800" b="1" kern="0" dirty="0" err="1">
                  <a:latin typeface="Times New Roman" panose="02020603050405020304" pitchFamily="18" charset="0"/>
                  <a:ea typeface="Aptos" panose="020B0004020202020204" pitchFamily="34" charset="0"/>
                  <a:cs typeface="Times New Roman" panose="02020603050405020304" pitchFamily="18" charset="0"/>
                </a:rPr>
                <a:t>D</a:t>
              </a:r>
              <a:r>
                <a:rPr lang="en-US" sz="2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ự</a:t>
              </a:r>
              <a:r>
                <a:rPr lang="en-US" sz="2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án</a:t>
              </a:r>
              <a:r>
                <a:rPr lang="en-US" sz="2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2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2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tái</a:t>
              </a:r>
              <a:r>
                <a:rPr lang="en-US" sz="2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chế</a:t>
              </a:r>
              <a:r>
                <a:rPr lang="en-US" sz="2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2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tử</a:t>
              </a:r>
              <a:endParaRPr lang="vi-VN" sz="2800" b="1" dirty="0">
                <a:latin typeface="Times New Roman" panose="02020603050405020304" pitchFamily="18" charset="0"/>
                <a:cs typeface="Times New Roman" panose="02020603050405020304" pitchFamily="18" charset="0"/>
              </a:endParaRPr>
            </a:p>
          </p:txBody>
        </p:sp>
      </p:grpSp>
      <p:grpSp>
        <p:nvGrpSpPr>
          <p:cNvPr id="40" name="Nhóm 39">
            <a:extLst>
              <a:ext uri="{FF2B5EF4-FFF2-40B4-BE49-F238E27FC236}">
                <a16:creationId xmlns:a16="http://schemas.microsoft.com/office/drawing/2014/main" id="{A427B16A-07CF-4F54-A02B-B5394D861A94}"/>
              </a:ext>
            </a:extLst>
          </p:cNvPr>
          <p:cNvGrpSpPr/>
          <p:nvPr/>
        </p:nvGrpSpPr>
        <p:grpSpPr>
          <a:xfrm>
            <a:off x="-16513" y="3118536"/>
            <a:ext cx="5500032" cy="701807"/>
            <a:chOff x="320733" y="3118537"/>
            <a:chExt cx="2318786" cy="1480524"/>
          </a:xfrm>
        </p:grpSpPr>
        <p:sp>
          <p:nvSpPr>
            <p:cNvPr id="27" name="Hình chữ nhật: Góc Tròn 26">
              <a:extLst>
                <a:ext uri="{FF2B5EF4-FFF2-40B4-BE49-F238E27FC236}">
                  <a16:creationId xmlns:a16="http://schemas.microsoft.com/office/drawing/2014/main" id="{4DB64722-4359-408D-96C3-247E84B066F6}"/>
                </a:ext>
              </a:extLst>
            </p:cNvPr>
            <p:cNvSpPr/>
            <p:nvPr/>
          </p:nvSpPr>
          <p:spPr>
            <a:xfrm>
              <a:off x="396601" y="3118537"/>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20733" y="3337711"/>
              <a:ext cx="1616054" cy="1103779"/>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1. </a:t>
              </a:r>
              <a:r>
                <a:rPr lang="en-US" sz="2800" b="1" dirty="0" err="1">
                  <a:latin typeface="Times New Roman" panose="02020603050405020304" pitchFamily="18" charset="0"/>
                  <a:cs typeface="Times New Roman" panose="02020603050405020304" pitchFamily="18" charset="0"/>
                </a:rPr>
                <a:t>Giới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thiệu</a:t>
              </a:r>
              <a:endParaRPr lang="vi-VN" sz="2800" b="1" dirty="0">
                <a:latin typeface="Times New Roman" panose="02020603050405020304" pitchFamily="18" charset="0"/>
                <a:cs typeface="Times New Roman" panose="02020603050405020304" pitchFamily="18" charset="0"/>
              </a:endParaRPr>
            </a:p>
          </p:txBody>
        </p:sp>
      </p:grpSp>
      <p:grpSp>
        <p:nvGrpSpPr>
          <p:cNvPr id="43" name="Nhóm 42">
            <a:extLst>
              <a:ext uri="{FF2B5EF4-FFF2-40B4-BE49-F238E27FC236}">
                <a16:creationId xmlns:a16="http://schemas.microsoft.com/office/drawing/2014/main" id="{EA7E4BBB-1BC2-47E2-A854-E39DEC42AA2A}"/>
              </a:ext>
            </a:extLst>
          </p:cNvPr>
          <p:cNvGrpSpPr/>
          <p:nvPr/>
        </p:nvGrpSpPr>
        <p:grpSpPr>
          <a:xfrm>
            <a:off x="43263" y="3927242"/>
            <a:ext cx="5403111" cy="762231"/>
            <a:chOff x="2744259" y="3148873"/>
            <a:chExt cx="2288140" cy="1480524"/>
          </a:xfrm>
        </p:grpSpPr>
        <p:sp>
          <p:nvSpPr>
            <p:cNvPr id="29" name="Hình chữ nhật: Góc Tròn 28">
              <a:extLst>
                <a:ext uri="{FF2B5EF4-FFF2-40B4-BE49-F238E27FC236}">
                  <a16:creationId xmlns:a16="http://schemas.microsoft.com/office/drawing/2014/main" id="{501B6EF5-2349-43E3-93F6-E7C7F3036BB8}"/>
                </a:ext>
              </a:extLst>
            </p:cNvPr>
            <p:cNvSpPr/>
            <p:nvPr/>
          </p:nvSpPr>
          <p:spPr>
            <a:xfrm>
              <a:off x="2789481" y="3148873"/>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2744259" y="3450801"/>
              <a:ext cx="1864094" cy="101628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2. </a:t>
              </a:r>
              <a:r>
                <a:rPr lang="en-US" sz="2800" b="1" dirty="0" err="1">
                  <a:latin typeface="Times New Roman" panose="02020603050405020304" pitchFamily="18" charset="0"/>
                  <a:cs typeface="Times New Roman" panose="02020603050405020304" pitchFamily="18" charset="0"/>
                </a:rPr>
                <a:t>Kiểu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kiến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trúc</a:t>
              </a:r>
              <a:endParaRPr lang="vi-VN" sz="2800" b="1" dirty="0">
                <a:latin typeface="Times New Roman" panose="02020603050405020304" pitchFamily="18" charset="0"/>
                <a:cs typeface="Times New Roman" panose="02020603050405020304" pitchFamily="18" charset="0"/>
              </a:endParaRPr>
            </a:p>
          </p:txBody>
        </p:sp>
      </p:grpSp>
      <p:grpSp>
        <p:nvGrpSpPr>
          <p:cNvPr id="46" name="Nhóm 45">
            <a:extLst>
              <a:ext uri="{FF2B5EF4-FFF2-40B4-BE49-F238E27FC236}">
                <a16:creationId xmlns:a16="http://schemas.microsoft.com/office/drawing/2014/main" id="{E69FCB6E-8A9A-433C-A866-C3789ACC5209}"/>
              </a:ext>
            </a:extLst>
          </p:cNvPr>
          <p:cNvGrpSpPr/>
          <p:nvPr/>
        </p:nvGrpSpPr>
        <p:grpSpPr>
          <a:xfrm>
            <a:off x="-87857" y="4824546"/>
            <a:ext cx="5717212" cy="688982"/>
            <a:chOff x="285257" y="4901614"/>
            <a:chExt cx="2432102" cy="1480524"/>
          </a:xfrm>
        </p:grpSpPr>
        <p:sp>
          <p:nvSpPr>
            <p:cNvPr id="30" name="Hình chữ nhật: Góc Tròn 29">
              <a:extLst>
                <a:ext uri="{FF2B5EF4-FFF2-40B4-BE49-F238E27FC236}">
                  <a16:creationId xmlns:a16="http://schemas.microsoft.com/office/drawing/2014/main" id="{BF84CD51-3050-4865-B3B0-9B50BAB27B50}"/>
                </a:ext>
              </a:extLst>
            </p:cNvPr>
            <p:cNvSpPr/>
            <p:nvPr/>
          </p:nvSpPr>
          <p:spPr>
            <a:xfrm>
              <a:off x="396601" y="4901614"/>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285257" y="5121795"/>
              <a:ext cx="2432102" cy="1124325"/>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3. </a:t>
              </a:r>
              <a:r>
                <a:rPr lang="en-US" sz="2800" b="1" dirty="0" err="1">
                  <a:latin typeface="Times New Roman" panose="02020603050405020304" pitchFamily="18" charset="0"/>
                  <a:cs typeface="Times New Roman" panose="02020603050405020304" pitchFamily="18" charset="0"/>
                </a:rPr>
                <a:t>Công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nghệ</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triển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khai</a:t>
              </a:r>
              <a:endParaRPr lang="vi-VN" sz="2800" b="1" dirty="0">
                <a:latin typeface="Times New Roman" panose="02020603050405020304" pitchFamily="18" charset="0"/>
                <a:cs typeface="Times New Roman" panose="02020603050405020304" pitchFamily="18" charset="0"/>
              </a:endParaRPr>
            </a:p>
          </p:txBody>
        </p:sp>
      </p:grpSp>
      <p:grpSp>
        <p:nvGrpSpPr>
          <p:cNvPr id="49" name="Nhóm 48">
            <a:extLst>
              <a:ext uri="{FF2B5EF4-FFF2-40B4-BE49-F238E27FC236}">
                <a16:creationId xmlns:a16="http://schemas.microsoft.com/office/drawing/2014/main" id="{A19641AD-DC68-41D3-A7A2-607F8D1841BB}"/>
              </a:ext>
            </a:extLst>
          </p:cNvPr>
          <p:cNvGrpSpPr/>
          <p:nvPr/>
        </p:nvGrpSpPr>
        <p:grpSpPr>
          <a:xfrm>
            <a:off x="0" y="5710351"/>
            <a:ext cx="5446375" cy="772998"/>
            <a:chOff x="2776933" y="4901614"/>
            <a:chExt cx="2310367" cy="1480524"/>
          </a:xfrm>
        </p:grpSpPr>
        <p:sp>
          <p:nvSpPr>
            <p:cNvPr id="31" name="Hình chữ nhật: Góc Tròn 30">
              <a:extLst>
                <a:ext uri="{FF2B5EF4-FFF2-40B4-BE49-F238E27FC236}">
                  <a16:creationId xmlns:a16="http://schemas.microsoft.com/office/drawing/2014/main" id="{CA309FFA-A14D-4E69-96CA-89D8A796AB14}"/>
                </a:ext>
              </a:extLst>
            </p:cNvPr>
            <p:cNvSpPr/>
            <p:nvPr/>
          </p:nvSpPr>
          <p:spPr>
            <a:xfrm>
              <a:off x="2844382" y="4901614"/>
              <a:ext cx="2242918" cy="1480524"/>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2776933" y="5035009"/>
              <a:ext cx="1606412" cy="1002124"/>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4. </a:t>
              </a:r>
              <a:r>
                <a:rPr lang="en-US" sz="2800" b="1" dirty="0" err="1">
                  <a:latin typeface="Times New Roman" panose="02020603050405020304" pitchFamily="18" charset="0"/>
                  <a:cs typeface="Times New Roman" panose="02020603050405020304" pitchFamily="18" charset="0"/>
                </a:rPr>
                <a:t>Hiện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thực</a:t>
              </a:r>
              <a:endParaRPr lang="vi-VN" sz="2800" b="1" dirty="0">
                <a:latin typeface="Times New Roman" panose="02020603050405020304" pitchFamily="18" charset="0"/>
                <a:cs typeface="Times New Roman" panose="02020603050405020304" pitchFamily="18" charset="0"/>
              </a:endParaRPr>
            </a:p>
          </p:txBody>
        </p:sp>
      </p:grpSp>
      <p:pic>
        <p:nvPicPr>
          <p:cNvPr id="8" name="Picture 7" descr="A logo with a black background&#10;&#10;Description automatically generated">
            <a:extLst>
              <a:ext uri="{FF2B5EF4-FFF2-40B4-BE49-F238E27FC236}">
                <a16:creationId xmlns:a16="http://schemas.microsoft.com/office/drawing/2014/main" id="{20FE4868-9113-0312-8CCC-C6A154C273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26" y="110682"/>
            <a:ext cx="1767950" cy="770716"/>
          </a:xfrm>
          <a:prstGeom prst="rect">
            <a:avLst/>
          </a:prstGeom>
        </p:spPr>
      </p:pic>
    </p:spTree>
    <p:extLst>
      <p:ext uri="{BB962C8B-B14F-4D97-AF65-F5344CB8AC3E}">
        <p14:creationId xmlns:p14="http://schemas.microsoft.com/office/powerpoint/2010/main" val="350358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Hình Bầu dục 5">
            <a:extLst>
              <a:ext uri="{FF2B5EF4-FFF2-40B4-BE49-F238E27FC236}">
                <a16:creationId xmlns:a16="http://schemas.microsoft.com/office/drawing/2014/main" id="{B9E62DE4-45B6-4EF3-83B1-CE267F030A43}"/>
              </a:ext>
            </a:extLst>
          </p:cNvPr>
          <p:cNvSpPr/>
          <p:nvPr/>
        </p:nvSpPr>
        <p:spPr>
          <a:xfrm rot="8846996">
            <a:off x="-3757034" y="-1271424"/>
            <a:ext cx="10586187" cy="10598946"/>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3986567" y="253356"/>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308353" y="4226055"/>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extLst>
                  <p:ext uri="{D42A27DB-BD31-4B8C-83A1-F6EECF244321}">
                    <p14:modId xmlns:p14="http://schemas.microsoft.com/office/powerpoint/2010/main" val="1309623785"/>
                  </p:ext>
                </p:extLst>
              </p:nvPr>
            </p:nvGraphicFramePr>
            <p:xfrm>
              <a:off x="726556" y="-108050"/>
              <a:ext cx="5888443" cy="5755263"/>
            </p:xfrm>
            <a:graphic>
              <a:graphicData uri="http://schemas.microsoft.com/office/drawing/2017/model3d">
                <am3d:model3d r:embed="rId2">
                  <am3d:spPr>
                    <a:xfrm>
                      <a:off x="0" y="0"/>
                      <a:ext cx="5888443" cy="5755263"/>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428197" ay="1231516" az="527520"/>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726556" y="-108050"/>
                <a:ext cx="5888443" cy="5755263"/>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3703919" y="4951122"/>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Hộp Văn bản 25">
            <a:extLst>
              <a:ext uri="{FF2B5EF4-FFF2-40B4-BE49-F238E27FC236}">
                <a16:creationId xmlns:a16="http://schemas.microsoft.com/office/drawing/2014/main" id="{54B004F7-8213-4CCE-BD51-27DCDDA97145}"/>
              </a:ext>
            </a:extLst>
          </p:cNvPr>
          <p:cNvSpPr txBox="1"/>
          <p:nvPr/>
        </p:nvSpPr>
        <p:spPr>
          <a:xfrm>
            <a:off x="6710840" y="452856"/>
            <a:ext cx="4680118" cy="923330"/>
          </a:xfrm>
          <a:prstGeom prst="rect">
            <a:avLst/>
          </a:prstGeom>
          <a:noFill/>
        </p:spPr>
        <p:txBody>
          <a:bodyPr wrap="square" rtlCol="0">
            <a:spAutoFit/>
          </a:bodyPr>
          <a:lstStyle/>
          <a:p>
            <a:pPr algn="ctr"/>
            <a:r>
              <a:rPr lang="en-US" sz="5400" b="1" dirty="0" err="1">
                <a:solidFill>
                  <a:srgbClr val="438AFE"/>
                </a:solidFill>
                <a:latin typeface="Times New Roman" panose="02020603050405020304" pitchFamily="18" charset="0"/>
                <a:cs typeface="Times New Roman" panose="02020603050405020304" pitchFamily="18" charset="0"/>
              </a:rPr>
              <a:t>Kết</a:t>
            </a:r>
            <a:r>
              <a:rPr lang="en-US" sz="5400" b="1" dirty="0">
                <a:solidFill>
                  <a:srgbClr val="438AFE"/>
                </a:solidFill>
                <a:latin typeface="Times New Roman" panose="02020603050405020304" pitchFamily="18" charset="0"/>
                <a:cs typeface="Times New Roman" panose="02020603050405020304" pitchFamily="18" charset="0"/>
              </a:rPr>
              <a:t> </a:t>
            </a:r>
            <a:r>
              <a:rPr lang="en-US" sz="5400" b="1" dirty="0" err="1">
                <a:solidFill>
                  <a:srgbClr val="438AFE"/>
                </a:solidFill>
                <a:latin typeface="Times New Roman" panose="02020603050405020304" pitchFamily="18" charset="0"/>
                <a:cs typeface="Times New Roman" panose="02020603050405020304" pitchFamily="18" charset="0"/>
              </a:rPr>
              <a:t>luận</a:t>
            </a:r>
            <a:r>
              <a:rPr lang="en-US" sz="5400" b="1" dirty="0">
                <a:solidFill>
                  <a:srgbClr val="438AFE"/>
                </a:solidFill>
                <a:latin typeface="Times New Roman" panose="02020603050405020304" pitchFamily="18" charset="0"/>
                <a:cs typeface="Times New Roman" panose="02020603050405020304" pitchFamily="18" charset="0"/>
              </a:rPr>
              <a:t> </a:t>
            </a:r>
            <a:endParaRPr lang="vi-VN" sz="5400" b="1" dirty="0">
              <a:solidFill>
                <a:srgbClr val="438AFE"/>
              </a:solidFill>
              <a:latin typeface="Times New Roman" panose="02020603050405020304" pitchFamily="18" charset="0"/>
              <a:cs typeface="Times New Roman" panose="02020603050405020304" pitchFamily="18" charset="0"/>
            </a:endParaRPr>
          </a:p>
        </p:txBody>
      </p:sp>
      <p:pic>
        <p:nvPicPr>
          <p:cNvPr id="3" name="Picture 2" descr="A logo with a black background&#10;&#10;Description automatically generated">
            <a:extLst>
              <a:ext uri="{FF2B5EF4-FFF2-40B4-BE49-F238E27FC236}">
                <a16:creationId xmlns:a16="http://schemas.microsoft.com/office/drawing/2014/main" id="{EEC64FD3-E520-F541-6919-40E0310A7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26" y="110682"/>
            <a:ext cx="1767950" cy="770716"/>
          </a:xfrm>
          <a:prstGeom prst="rect">
            <a:avLst/>
          </a:prstGeom>
        </p:spPr>
      </p:pic>
      <p:sp>
        <p:nvSpPr>
          <p:cNvPr id="9" name="Hộp Văn bản 25">
            <a:extLst>
              <a:ext uri="{FF2B5EF4-FFF2-40B4-BE49-F238E27FC236}">
                <a16:creationId xmlns:a16="http://schemas.microsoft.com/office/drawing/2014/main" id="{294FC35C-0C4D-4211-A0B0-1ABA8C44AFD1}"/>
              </a:ext>
            </a:extLst>
          </p:cNvPr>
          <p:cNvSpPr txBox="1"/>
          <p:nvPr/>
        </p:nvSpPr>
        <p:spPr>
          <a:xfrm>
            <a:off x="7146103" y="1786598"/>
            <a:ext cx="4680118" cy="2554545"/>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chế</a:t>
            </a:r>
            <a:r>
              <a:rPr lang="en-US" sz="20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App </a:t>
            </a:r>
            <a:r>
              <a:rPr lang="en-US" sz="2000" dirty="0" err="1">
                <a:latin typeface="Times New Roman" panose="02020603050405020304" pitchFamily="18" charset="0"/>
                <a:cs typeface="Times New Roman" panose="02020603050405020304" pitchFamily="18" charset="0"/>
              </a:rPr>
              <a:t>còn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chế</a:t>
            </a: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chưa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hoàn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chỉnh</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Hướng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triển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tương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lai</a:t>
            </a:r>
            <a:r>
              <a:rPr lang="en-US" sz="20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triển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thêm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tiễn</a:t>
            </a: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Hoàn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chỉnh</a:t>
            </a:r>
            <a:r>
              <a:rPr lang="en-US" sz="2000" dirty="0">
                <a:latin typeface="Times New Roman" panose="02020603050405020304" pitchFamily="18" charset="0"/>
                <a:cs typeface="Times New Roman" panose="02020603050405020304" pitchFamily="18" charset="0"/>
              </a:rPr>
              <a:t> 1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năng</a:t>
            </a:r>
            <a:endParaRPr lang="vi-V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0871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4BB7EDCF-AFEC-4FC7-96EE-E74007DFCC87}"/>
              </a:ext>
            </a:extLst>
          </p:cNvPr>
          <p:cNvSpPr txBox="1"/>
          <p:nvPr/>
        </p:nvSpPr>
        <p:spPr>
          <a:xfrm>
            <a:off x="5991223" y="2641139"/>
            <a:ext cx="2868706" cy="584775"/>
          </a:xfrm>
          <a:prstGeom prst="rect">
            <a:avLst/>
          </a:prstGeom>
          <a:noFill/>
        </p:spPr>
        <p:txBody>
          <a:bodyPr wrap="square" rtlCol="0">
            <a:spAutoFit/>
          </a:bodyPr>
          <a:lstStyle/>
          <a:p>
            <a:r>
              <a:rPr lang="en-US" sz="3200" b="1">
                <a:latin typeface="Arial" panose="020B0604020202020204" pitchFamily="34" charset="0"/>
                <a:cs typeface="Arial" panose="020B0604020202020204" pitchFamily="34" charset="0"/>
              </a:rPr>
              <a:t>Group Name</a:t>
            </a:r>
            <a:endParaRPr lang="vi-VN" sz="3200" b="1">
              <a:latin typeface="Arial" panose="020B0604020202020204" pitchFamily="34" charset="0"/>
              <a:cs typeface="Arial" panose="020B0604020202020204" pitchFamily="34" charset="0"/>
            </a:endParaRPr>
          </a:p>
        </p:txBody>
      </p:sp>
      <p:sp>
        <p:nvSpPr>
          <p:cNvPr id="5" name="Hình chữ nhật 4">
            <a:extLst>
              <a:ext uri="{FF2B5EF4-FFF2-40B4-BE49-F238E27FC236}">
                <a16:creationId xmlns:a16="http://schemas.microsoft.com/office/drawing/2014/main" id="{0EB94A77-D163-42CB-B98D-B353189D66E1}"/>
              </a:ext>
            </a:extLst>
          </p:cNvPr>
          <p:cNvSpPr/>
          <p:nvPr/>
        </p:nvSpPr>
        <p:spPr>
          <a:xfrm>
            <a:off x="0" y="0"/>
            <a:ext cx="12192000" cy="685800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0571426C-8397-435E-9013-3A7E9B9E9666}"/>
              </a:ext>
            </a:extLst>
          </p:cNvPr>
          <p:cNvSpPr txBox="1"/>
          <p:nvPr/>
        </p:nvSpPr>
        <p:spPr>
          <a:xfrm>
            <a:off x="2731184" y="2598003"/>
            <a:ext cx="6729631" cy="830997"/>
          </a:xfrm>
          <a:prstGeom prst="rect">
            <a:avLst/>
          </a:prstGeom>
          <a:noFill/>
        </p:spPr>
        <p:txBody>
          <a:bodyPr wrap="square" rtlCol="0">
            <a:spAutoFit/>
          </a:bodyPr>
          <a:lstStyle/>
          <a:p>
            <a:pPr algn="ctr"/>
            <a:r>
              <a:rPr lang="en-US" sz="4800" b="1" dirty="0">
                <a:latin typeface="Times New Roman" panose="02020603050405020304" pitchFamily="18" charset="0"/>
                <a:cs typeface="Times New Roman" panose="02020603050405020304" pitchFamily="18" charset="0"/>
              </a:rPr>
              <a:t>Thanks For Watching!</a:t>
            </a:r>
            <a:endParaRPr lang="vi-VN"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413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6308674" y="-17139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5353520" y="659788"/>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1EEE0E55-16EB-4C87-81EB-E9F28EDF4382}"/>
              </a:ext>
            </a:extLst>
          </p:cNvPr>
          <p:cNvSpPr txBox="1"/>
          <p:nvPr/>
        </p:nvSpPr>
        <p:spPr>
          <a:xfrm>
            <a:off x="428388" y="901357"/>
            <a:ext cx="4161453" cy="2308324"/>
          </a:xfrm>
          <a:prstGeom prst="rect">
            <a:avLst/>
          </a:prstGeom>
          <a:noFill/>
        </p:spPr>
        <p:txBody>
          <a:bodyPr wrap="square" rtlCol="0">
            <a:spAutoFit/>
          </a:bodyPr>
          <a:lstStyle/>
          <a:p>
            <a:r>
              <a:rPr lang="en-US" sz="4800" b="1" dirty="0">
                <a:solidFill>
                  <a:srgbClr val="438AFE"/>
                </a:solidFill>
                <a:latin typeface="Times New Roman" panose="02020603050405020304" pitchFamily="18" charset="0"/>
                <a:cs typeface="Times New Roman" panose="02020603050405020304" pitchFamily="18" charset="0"/>
              </a:rPr>
              <a:t>KIẾN TRÚC VÀ THIẾT KẾ PHẦN MỀM</a:t>
            </a:r>
            <a:endParaRPr lang="en-US" sz="4800" dirty="0">
              <a:solidFill>
                <a:srgbClr val="438AFE"/>
              </a:solidFill>
              <a:latin typeface="Times New Roman" panose="02020603050405020304" pitchFamily="18" charset="0"/>
              <a:cs typeface="Times New Roman" panose="02020603050405020304" pitchFamily="18" charset="0"/>
            </a:endParaRPr>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6616753" y="4858066"/>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0F6F97B9-E6A4-4C4C-9B34-06BDC2C6A073}"/>
              </a:ext>
            </a:extLst>
          </p:cNvPr>
          <p:cNvSpPr txBox="1"/>
          <p:nvPr/>
        </p:nvSpPr>
        <p:spPr>
          <a:xfrm>
            <a:off x="452210" y="3502803"/>
            <a:ext cx="5351829" cy="1456424"/>
          </a:xfrm>
          <a:prstGeom prst="rect">
            <a:avLst/>
          </a:prstGeom>
          <a:noFill/>
        </p:spPr>
        <p:txBody>
          <a:bodyPr wrap="square" rtlCol="0">
            <a:spAutoFit/>
          </a:bodyPr>
          <a:lstStyle/>
          <a:p>
            <a:pPr marL="0" marR="0">
              <a:lnSpc>
                <a:spcPct val="107000"/>
              </a:lnSpc>
              <a:spcBef>
                <a:spcPts val="0"/>
              </a:spcBef>
              <a:spcAft>
                <a:spcPts val="800"/>
              </a:spcAft>
            </a:pPr>
            <a:r>
              <a:rPr lang="en-US" sz="2400" b="1" i="1" dirty="0" err="1">
                <a:latin typeface="Times New Roman" panose="02020603050405020304" pitchFamily="18" charset="0"/>
                <a:ea typeface="Aptos" panose="020B0004020202020204" pitchFamily="34" charset="0"/>
                <a:cs typeface="Times New Roman" panose="02020603050405020304" pitchFamily="18" charset="0"/>
              </a:rPr>
              <a:t>Đề</a:t>
            </a:r>
            <a:r>
              <a:rPr lang="en-US" sz="2400" b="1" i="1" dirty="0">
                <a:latin typeface="Times New Roman" panose="02020603050405020304" pitchFamily="18" charset="0"/>
                <a:ea typeface="Aptos" panose="020B0004020202020204" pitchFamily="34" charset="0"/>
                <a:cs typeface="Times New Roman" panose="02020603050405020304" pitchFamily="18" charset="0"/>
              </a:rPr>
              <a:t> </a:t>
            </a:r>
            <a:r>
              <a:rPr lang="en-US" sz="2400" b="1" i="1" dirty="0" err="1">
                <a:latin typeface="Times New Roman" panose="02020603050405020304" pitchFamily="18" charset="0"/>
                <a:ea typeface="Aptos" panose="020B0004020202020204" pitchFamily="34" charset="0"/>
                <a:cs typeface="Times New Roman" panose="02020603050405020304" pitchFamily="18" charset="0"/>
              </a:rPr>
              <a:t>tài</a:t>
            </a:r>
            <a:r>
              <a:rPr lang="en-US" sz="2400" b="1" i="1" dirty="0">
                <a:latin typeface="Times New Roman" panose="02020603050405020304" pitchFamily="18" charset="0"/>
                <a:ea typeface="Aptos" panose="020B0004020202020204" pitchFamily="34" charset="0"/>
                <a:cs typeface="Times New Roman" panose="02020603050405020304" pitchFamily="18" charset="0"/>
              </a:rPr>
              <a:t> : </a:t>
            </a:r>
            <a:r>
              <a:rPr lang="en-US" sz="2400" b="1" i="1" kern="0" dirty="0" err="1">
                <a:latin typeface="Times New Roman" panose="02020603050405020304" pitchFamily="18" charset="0"/>
                <a:ea typeface="Aptos" panose="020B0004020202020204" pitchFamily="34" charset="0"/>
                <a:cs typeface="Times New Roman" panose="02020603050405020304" pitchFamily="18" charset="0"/>
              </a:rPr>
              <a:t>D</a:t>
            </a:r>
            <a:r>
              <a:rPr lang="en-US" sz="2400" b="1" i="1" kern="0" dirty="0" err="1">
                <a:effectLst/>
                <a:latin typeface="Times New Roman" panose="02020603050405020304" pitchFamily="18" charset="0"/>
                <a:ea typeface="Times New Roman" panose="02020603050405020304" pitchFamily="18" charset="0"/>
              </a:rPr>
              <a:t>ự</a:t>
            </a:r>
            <a:r>
              <a:rPr lang="en-US" sz="2400" b="1" i="1" kern="0" dirty="0">
                <a:effectLst/>
                <a:latin typeface="Times New Roman" panose="02020603050405020304" pitchFamily="18" charset="0"/>
                <a:ea typeface="Times New Roman" panose="02020603050405020304" pitchFamily="18" charset="0"/>
              </a:rPr>
              <a:t> </a:t>
            </a:r>
            <a:r>
              <a:rPr lang="en-US" sz="2400" b="1" i="1" kern="0" dirty="0" err="1">
                <a:effectLst/>
                <a:latin typeface="Times New Roman" panose="02020603050405020304" pitchFamily="18" charset="0"/>
                <a:ea typeface="Times New Roman" panose="02020603050405020304" pitchFamily="18" charset="0"/>
              </a:rPr>
              <a:t>án</a:t>
            </a:r>
            <a:r>
              <a:rPr lang="en-US" sz="2400" b="1" i="1" kern="0" dirty="0">
                <a:effectLst/>
                <a:latin typeface="Times New Roman" panose="02020603050405020304" pitchFamily="18" charset="0"/>
                <a:ea typeface="Times New Roman" panose="02020603050405020304" pitchFamily="18" charset="0"/>
              </a:rPr>
              <a:t> </a:t>
            </a:r>
            <a:r>
              <a:rPr lang="en-US" sz="2400" b="1" i="1" kern="0" dirty="0" err="1">
                <a:effectLst/>
                <a:latin typeface="Times New Roman" panose="02020603050405020304" pitchFamily="18" charset="0"/>
                <a:ea typeface="Times New Roman" panose="02020603050405020304" pitchFamily="18" charset="0"/>
              </a:rPr>
              <a:t>hệ</a:t>
            </a:r>
            <a:r>
              <a:rPr lang="en-US" sz="2400" b="1" i="1" kern="0" dirty="0">
                <a:effectLst/>
                <a:latin typeface="Times New Roman" panose="02020603050405020304" pitchFamily="18" charset="0"/>
                <a:ea typeface="Times New Roman" panose="02020603050405020304" pitchFamily="18" charset="0"/>
              </a:rPr>
              <a:t> </a:t>
            </a:r>
            <a:r>
              <a:rPr lang="en-US" sz="2400" b="1" i="1" kern="0" dirty="0" err="1">
                <a:effectLst/>
                <a:latin typeface="Times New Roman" panose="02020603050405020304" pitchFamily="18" charset="0"/>
                <a:ea typeface="Times New Roman" panose="02020603050405020304" pitchFamily="18" charset="0"/>
              </a:rPr>
              <a:t>thống</a:t>
            </a:r>
            <a:r>
              <a:rPr lang="en-US" sz="2400" b="1" i="1" kern="0" dirty="0">
                <a:effectLst/>
                <a:latin typeface="Times New Roman" panose="02020603050405020304" pitchFamily="18" charset="0"/>
                <a:ea typeface="Times New Roman" panose="02020603050405020304" pitchFamily="18" charset="0"/>
              </a:rPr>
              <a:t> </a:t>
            </a:r>
            <a:r>
              <a:rPr lang="en-US" sz="2400" b="1" i="1" kern="0" dirty="0" err="1">
                <a:effectLst/>
                <a:latin typeface="Times New Roman" panose="02020603050405020304" pitchFamily="18" charset="0"/>
                <a:ea typeface="Times New Roman" panose="02020603050405020304" pitchFamily="18" charset="0"/>
              </a:rPr>
              <a:t>tái</a:t>
            </a:r>
            <a:r>
              <a:rPr lang="en-US" sz="2400" b="1" i="1" kern="0" dirty="0">
                <a:effectLst/>
                <a:latin typeface="Times New Roman" panose="02020603050405020304" pitchFamily="18" charset="0"/>
                <a:ea typeface="Times New Roman" panose="02020603050405020304" pitchFamily="18" charset="0"/>
              </a:rPr>
              <a:t> </a:t>
            </a:r>
            <a:r>
              <a:rPr lang="en-US" sz="2400" b="1" i="1" kern="0" dirty="0" err="1">
                <a:effectLst/>
                <a:latin typeface="Times New Roman" panose="02020603050405020304" pitchFamily="18" charset="0"/>
                <a:ea typeface="Times New Roman" panose="02020603050405020304" pitchFamily="18" charset="0"/>
              </a:rPr>
              <a:t>chế</a:t>
            </a:r>
            <a:r>
              <a:rPr lang="en-US" sz="2400" b="1" i="1" kern="0" dirty="0">
                <a:effectLst/>
                <a:latin typeface="Times New Roman" panose="02020603050405020304" pitchFamily="18" charset="0"/>
                <a:ea typeface="Times New Roman" panose="02020603050405020304" pitchFamily="18" charset="0"/>
              </a:rPr>
              <a:t> </a:t>
            </a:r>
            <a:r>
              <a:rPr lang="en-US" sz="2400" b="1" i="1" kern="0" dirty="0" err="1">
                <a:effectLst/>
                <a:latin typeface="Times New Roman" panose="02020603050405020304" pitchFamily="18" charset="0"/>
                <a:ea typeface="Times New Roman" panose="02020603050405020304" pitchFamily="18" charset="0"/>
              </a:rPr>
              <a:t>điện</a:t>
            </a:r>
            <a:r>
              <a:rPr lang="en-US" sz="2400" b="1" i="1" kern="0" dirty="0">
                <a:effectLst/>
                <a:latin typeface="Times New Roman" panose="02020603050405020304" pitchFamily="18" charset="0"/>
                <a:ea typeface="Times New Roman" panose="02020603050405020304" pitchFamily="18" charset="0"/>
              </a:rPr>
              <a:t> </a:t>
            </a:r>
            <a:r>
              <a:rPr lang="en-US" sz="2400" b="1" i="1" kern="0" dirty="0" err="1">
                <a:effectLst/>
                <a:latin typeface="Times New Roman" panose="02020603050405020304" pitchFamily="18" charset="0"/>
                <a:ea typeface="Times New Roman" panose="02020603050405020304" pitchFamily="18" charset="0"/>
              </a:rPr>
              <a:t>tử</a:t>
            </a:r>
            <a:endParaRPr lang="en-US" sz="2400" b="1" i="1" kern="0" dirty="0">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2400" b="1" i="1" kern="0" dirty="0" err="1">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2400" b="1" i="1" kern="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b="1" i="1" kern="0" dirty="0">
                <a:effectLst/>
                <a:latin typeface="Times New Roman" panose="02020603050405020304" pitchFamily="18" charset="0"/>
                <a:ea typeface="Times New Roman" panose="02020603050405020304" pitchFamily="18" charset="0"/>
                <a:cs typeface="Times New Roman" panose="02020603050405020304" pitchFamily="18" charset="0"/>
              </a:rPr>
              <a:t>DHKTPM16FTT</a:t>
            </a:r>
          </a:p>
          <a:p>
            <a:pPr marL="0" marR="0">
              <a:lnSpc>
                <a:spcPct val="107000"/>
              </a:lnSpc>
              <a:spcBef>
                <a:spcPts val="0"/>
              </a:spcBef>
              <a:spcAft>
                <a:spcPts val="800"/>
              </a:spcAft>
            </a:pPr>
            <a:r>
              <a:rPr lang="en-US" sz="2400" b="1" i="1" kern="0" dirty="0" err="1">
                <a:latin typeface="Times New Roman" panose="02020603050405020304" pitchFamily="18" charset="0"/>
                <a:ea typeface="Times New Roman" panose="02020603050405020304" pitchFamily="18" charset="0"/>
                <a:cs typeface="Times New Roman" panose="02020603050405020304" pitchFamily="18" charset="0"/>
              </a:rPr>
              <a:t>Giảng</a:t>
            </a:r>
            <a:r>
              <a:rPr lang="en-US" sz="2400" b="1" i="1" kern="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b="1" i="1" kern="0" dirty="0" err="1">
                <a:latin typeface="Times New Roman" panose="02020603050405020304" pitchFamily="18" charset="0"/>
                <a:ea typeface="Times New Roman" panose="02020603050405020304" pitchFamily="18" charset="0"/>
                <a:cs typeface="Times New Roman" panose="02020603050405020304" pitchFamily="18" charset="0"/>
              </a:rPr>
              <a:t>viên</a:t>
            </a:r>
            <a:r>
              <a:rPr lang="en-US" sz="2400" b="1" i="1" kern="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b="1" i="1" kern="0" dirty="0" err="1">
                <a:latin typeface="Times New Roman" panose="02020603050405020304" pitchFamily="18" charset="0"/>
                <a:ea typeface="Times New Roman" panose="02020603050405020304" pitchFamily="18" charset="0"/>
                <a:cs typeface="Times New Roman" panose="02020603050405020304" pitchFamily="18" charset="0"/>
              </a:rPr>
              <a:t>hướng</a:t>
            </a:r>
            <a:r>
              <a:rPr lang="en-US" sz="2400" b="1" i="1" kern="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b="1" i="1" kern="0" dirty="0" err="1">
                <a:latin typeface="Times New Roman" panose="02020603050405020304" pitchFamily="18" charset="0"/>
                <a:ea typeface="Times New Roman" panose="02020603050405020304" pitchFamily="18" charset="0"/>
                <a:cs typeface="Times New Roman" panose="02020603050405020304" pitchFamily="18" charset="0"/>
              </a:rPr>
              <a:t>dẫn</a:t>
            </a:r>
            <a:r>
              <a:rPr lang="en-US" sz="2400" b="1" i="1" kern="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b="1" i="1" kern="0" dirty="0" err="1">
                <a:latin typeface="Times New Roman" panose="02020603050405020304" pitchFamily="18" charset="0"/>
                <a:ea typeface="Times New Roman" panose="02020603050405020304" pitchFamily="18" charset="0"/>
                <a:cs typeface="Times New Roman" panose="02020603050405020304" pitchFamily="18" charset="0"/>
              </a:rPr>
              <a:t>Võ</a:t>
            </a:r>
            <a:r>
              <a:rPr lang="en-US" sz="2400" b="1" i="1" kern="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b="1" i="1" kern="0" dirty="0" err="1">
                <a:latin typeface="Times New Roman" panose="02020603050405020304" pitchFamily="18" charset="0"/>
                <a:ea typeface="Times New Roman" panose="02020603050405020304" pitchFamily="18" charset="0"/>
                <a:cs typeface="Times New Roman" panose="02020603050405020304" pitchFamily="18" charset="0"/>
              </a:rPr>
              <a:t>Văn</a:t>
            </a:r>
            <a:r>
              <a:rPr lang="en-US" sz="2400" b="1" i="1" kern="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b="1" i="1" kern="0" dirty="0" err="1">
                <a:latin typeface="Times New Roman" panose="02020603050405020304" pitchFamily="18" charset="0"/>
                <a:ea typeface="Times New Roman" panose="02020603050405020304" pitchFamily="18" charset="0"/>
                <a:cs typeface="Times New Roman" panose="02020603050405020304" pitchFamily="18" charset="0"/>
              </a:rPr>
              <a:t>Hải</a:t>
            </a:r>
            <a:endParaRPr lang="en-US" sz="2400" b="1" i="1" kern="0" dirty="0">
              <a:effectLst/>
              <a:latin typeface="Times New Roman" panose="02020603050405020304" pitchFamily="18" charset="0"/>
              <a:ea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extLst>
                  <p:ext uri="{D42A27DB-BD31-4B8C-83A1-F6EECF244321}">
                    <p14:modId xmlns:p14="http://schemas.microsoft.com/office/powerpoint/2010/main" val="3705207998"/>
                  </p:ext>
                </p:extLst>
              </p:nvPr>
            </p:nvGraphicFramePr>
            <p:xfrm>
              <a:off x="5598558" y="50203"/>
              <a:ext cx="5974558" cy="5507159"/>
            </p:xfrm>
            <a:graphic>
              <a:graphicData uri="http://schemas.microsoft.com/office/drawing/2017/model3d">
                <am3d:model3d r:embed="rId2">
                  <am3d:spPr>
                    <a:xfrm>
                      <a:off x="0" y="0"/>
                      <a:ext cx="5974558" cy="5507159"/>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193331" ay="1233875" az="434533"/>
                    <am3d:postTrans dx="0" dy="0" dz="0"/>
                  </am3d:trans>
                  <am3d:raster rName="Office3DRenderer" rVer="16.0.8326">
                    <am3d:blip r:embed="rId3"/>
                  </am3d:raster>
                  <am3d:objViewport viewportSz="70109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5598558" y="50203"/>
                <a:ext cx="5974558" cy="5507159"/>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9888949" y="1861600"/>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Hình Bầu dục 25">
            <a:extLst>
              <a:ext uri="{FF2B5EF4-FFF2-40B4-BE49-F238E27FC236}">
                <a16:creationId xmlns:a16="http://schemas.microsoft.com/office/drawing/2014/main" id="{E378D0AB-8528-4749-95F8-834D9D014C0B}"/>
              </a:ext>
            </a:extLst>
          </p:cNvPr>
          <p:cNvSpPr/>
          <p:nvPr/>
        </p:nvSpPr>
        <p:spPr>
          <a:xfrm>
            <a:off x="-3401674" y="-2677079"/>
            <a:ext cx="3401674" cy="3436731"/>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2" name="Picture 11" descr="A logo with a black background&#10;&#10;Description automatically generated">
            <a:extLst>
              <a:ext uri="{FF2B5EF4-FFF2-40B4-BE49-F238E27FC236}">
                <a16:creationId xmlns:a16="http://schemas.microsoft.com/office/drawing/2014/main" id="{8CE0C96D-FE3B-D174-C933-5FCD7CB9ED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26" y="110682"/>
            <a:ext cx="1767950" cy="770716"/>
          </a:xfrm>
          <a:prstGeom prst="rect">
            <a:avLst/>
          </a:prstGeom>
        </p:spPr>
      </p:pic>
    </p:spTree>
    <p:extLst>
      <p:ext uri="{BB962C8B-B14F-4D97-AF65-F5344CB8AC3E}">
        <p14:creationId xmlns:p14="http://schemas.microsoft.com/office/powerpoint/2010/main" val="833576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Times New Roman" panose="02020603050405020304" pitchFamily="18" charset="0"/>
                <a:cs typeface="Times New Roman" panose="02020603050405020304" pitchFamily="18" charset="0"/>
              </a:rPr>
              <a:t>Thành viên trong nhóm</a:t>
            </a:r>
            <a:endParaRPr lang="vi-VN" sz="3600" b="1">
              <a:latin typeface="Times New Roman" panose="02020603050405020304" pitchFamily="18" charset="0"/>
              <a:cs typeface="Times New Roman" panose="02020603050405020304" pitchFamily="18"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5406662" y="-1732615"/>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8591854" y="374909"/>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5429194" y="3437201"/>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4" name="Hộp Văn bản 3">
            <a:extLst>
              <a:ext uri="{FF2B5EF4-FFF2-40B4-BE49-F238E27FC236}">
                <a16:creationId xmlns:a16="http://schemas.microsoft.com/office/drawing/2014/main" id="{0F6F97B9-E6A4-4C4C-9B34-06BDC2C6A073}"/>
              </a:ext>
            </a:extLst>
          </p:cNvPr>
          <p:cNvSpPr txBox="1"/>
          <p:nvPr/>
        </p:nvSpPr>
        <p:spPr>
          <a:xfrm>
            <a:off x="-5319265" y="2626986"/>
            <a:ext cx="4676272" cy="523220"/>
          </a:xfrm>
          <a:prstGeom prst="rect">
            <a:avLst/>
          </a:prstGeom>
          <a:noFill/>
        </p:spPr>
        <p:txBody>
          <a:bodyPr wrap="square" rtlCol="0">
            <a:spAutoFit/>
          </a:bodyPr>
          <a:lstStyle/>
          <a:p>
            <a:r>
              <a:rPr lang="en-US" sz="2800" b="1">
                <a:latin typeface="Times New Roman" panose="02020603050405020304" pitchFamily="18" charset="0"/>
                <a:cs typeface="Times New Roman" panose="02020603050405020304" pitchFamily="18" charset="0"/>
              </a:rPr>
              <a:t>Chủ đề thuyết trình</a:t>
            </a:r>
            <a:endParaRPr lang="vi-VN" sz="2800" b="1">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extLst>
                  <p:ext uri="{D42A27DB-BD31-4B8C-83A1-F6EECF244321}">
                    <p14:modId xmlns:p14="http://schemas.microsoft.com/office/powerpoint/2010/main" val="739342201"/>
                  </p:ext>
                </p:extLst>
              </p:nvPr>
            </p:nvGraphicFramePr>
            <p:xfrm>
              <a:off x="6137873" y="274994"/>
              <a:ext cx="5717212" cy="4994237"/>
            </p:xfrm>
            <a:graphic>
              <a:graphicData uri="http://schemas.microsoft.com/office/drawing/2017/model3d">
                <am3d:model3d r:embed="rId2">
                  <am3d:spPr>
                    <a:xfrm>
                      <a:off x="0" y="0"/>
                      <a:ext cx="5717212" cy="4994237"/>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128057" ay="-525846" az="-178167"/>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6137873" y="274994"/>
                <a:ext cx="5717212" cy="4994237"/>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9167367" y="37992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7" name="Hộp Văn bản 6">
            <a:extLst>
              <a:ext uri="{FF2B5EF4-FFF2-40B4-BE49-F238E27FC236}">
                <a16:creationId xmlns:a16="http://schemas.microsoft.com/office/drawing/2014/main" id="{B4126246-447A-4536-AA58-9F2D39446073}"/>
              </a:ext>
            </a:extLst>
          </p:cNvPr>
          <p:cNvSpPr txBox="1"/>
          <p:nvPr/>
        </p:nvSpPr>
        <p:spPr>
          <a:xfrm>
            <a:off x="-5295327" y="3201299"/>
            <a:ext cx="4471632"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Ghi chú nội dung thuyết trình…</a:t>
            </a:r>
            <a:endParaRPr lang="vi-VN">
              <a:latin typeface="Times New Roman" panose="02020603050405020304" pitchFamily="18" charset="0"/>
              <a:cs typeface="Times New Roman" panose="02020603050405020304" pitchFamily="18" charset="0"/>
            </a:endParaRPr>
          </a:p>
        </p:txBody>
      </p:sp>
      <p:sp>
        <p:nvSpPr>
          <p:cNvPr id="2" name="Hộp Văn bản 1">
            <a:extLst>
              <a:ext uri="{FF2B5EF4-FFF2-40B4-BE49-F238E27FC236}">
                <a16:creationId xmlns:a16="http://schemas.microsoft.com/office/drawing/2014/main" id="{1EEE0E55-16EB-4C87-81EB-E9F28EDF4382}"/>
              </a:ext>
            </a:extLst>
          </p:cNvPr>
          <p:cNvSpPr txBox="1"/>
          <p:nvPr/>
        </p:nvSpPr>
        <p:spPr>
          <a:xfrm>
            <a:off x="2006539" y="419733"/>
            <a:ext cx="6057899" cy="461665"/>
          </a:xfrm>
          <a:prstGeom prst="rect">
            <a:avLst/>
          </a:prstGeom>
          <a:noFill/>
        </p:spPr>
        <p:txBody>
          <a:bodyPr wrap="square" rtlCol="0">
            <a:spAutoFit/>
          </a:bodyPr>
          <a:lstStyle/>
          <a:p>
            <a:r>
              <a:rPr lang="en-US" sz="2400" b="1" dirty="0">
                <a:solidFill>
                  <a:srgbClr val="438AFE"/>
                </a:solidFill>
                <a:latin typeface="Times New Roman" panose="02020603050405020304" pitchFamily="18" charset="0"/>
                <a:cs typeface="Times New Roman" panose="02020603050405020304" pitchFamily="18" charset="0"/>
              </a:rPr>
              <a:t>KIẾN TRÚC VÀ THIẾT KẾ PHẦN MỀM</a:t>
            </a:r>
            <a:endParaRPr lang="en-US" sz="2400" dirty="0">
              <a:solidFill>
                <a:srgbClr val="438AFE"/>
              </a:solidFill>
              <a:latin typeface="Times New Roman" panose="02020603050405020304" pitchFamily="18" charset="0"/>
              <a:cs typeface="Times New Roman" panose="02020603050405020304" pitchFamily="18" charset="0"/>
            </a:endParaRPr>
          </a:p>
        </p:txBody>
      </p:sp>
      <p:grpSp>
        <p:nvGrpSpPr>
          <p:cNvPr id="37" name="Nhóm 36">
            <a:extLst>
              <a:ext uri="{FF2B5EF4-FFF2-40B4-BE49-F238E27FC236}">
                <a16:creationId xmlns:a16="http://schemas.microsoft.com/office/drawing/2014/main" id="{2AB32065-325B-47AD-AD36-BD45B7565449}"/>
              </a:ext>
            </a:extLst>
          </p:cNvPr>
          <p:cNvGrpSpPr/>
          <p:nvPr/>
        </p:nvGrpSpPr>
        <p:grpSpPr>
          <a:xfrm>
            <a:off x="30440" y="1743624"/>
            <a:ext cx="5090399" cy="905724"/>
            <a:chOff x="23363" y="1918194"/>
            <a:chExt cx="5090399" cy="905724"/>
          </a:xfrm>
        </p:grpSpPr>
        <p:sp>
          <p:nvSpPr>
            <p:cNvPr id="12" name="Hình chữ nhật: Góc Tròn 11">
              <a:extLst>
                <a:ext uri="{FF2B5EF4-FFF2-40B4-BE49-F238E27FC236}">
                  <a16:creationId xmlns:a16="http://schemas.microsoft.com/office/drawing/2014/main" id="{B46F37DD-B348-44AD-B7A7-5CD07999AFE6}"/>
                </a:ext>
              </a:extLst>
            </p:cNvPr>
            <p:cNvSpPr/>
            <p:nvPr/>
          </p:nvSpPr>
          <p:spPr>
            <a:xfrm>
              <a:off x="389524" y="1918194"/>
              <a:ext cx="4710565" cy="905724"/>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dirty="0">
                <a:latin typeface="Times New Roman" panose="02020603050405020304" pitchFamily="18" charset="0"/>
                <a:cs typeface="Times New Roman" panose="02020603050405020304" pitchFamily="18"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23363" y="2074507"/>
              <a:ext cx="5090399" cy="523220"/>
            </a:xfrm>
            <a:prstGeom prst="rect">
              <a:avLst/>
            </a:prstGeom>
            <a:noFill/>
          </p:spPr>
          <p:txBody>
            <a:bodyPr wrap="square" rtlCol="0">
              <a:spAutoFit/>
            </a:bodyPr>
            <a:lstStyle/>
            <a:p>
              <a:pPr algn="r"/>
              <a:r>
                <a:rPr lang="en-US" sz="2800" b="1" kern="0" dirty="0" err="1">
                  <a:latin typeface="Times New Roman" panose="02020603050405020304" pitchFamily="18" charset="0"/>
                  <a:ea typeface="Aptos" panose="020B0004020202020204" pitchFamily="34" charset="0"/>
                  <a:cs typeface="Times New Roman" panose="02020603050405020304" pitchFamily="18" charset="0"/>
                </a:rPr>
                <a:t>D</a:t>
              </a:r>
              <a:r>
                <a:rPr lang="en-US" sz="2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ự</a:t>
              </a:r>
              <a:r>
                <a:rPr lang="en-US" sz="2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án</a:t>
              </a:r>
              <a:r>
                <a:rPr lang="en-US" sz="2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2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2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tái</a:t>
              </a:r>
              <a:r>
                <a:rPr lang="en-US" sz="2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chế</a:t>
              </a:r>
              <a:r>
                <a:rPr lang="en-US" sz="2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2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kern="0" dirty="0" err="1">
                  <a:effectLst/>
                  <a:latin typeface="Times New Roman" panose="02020603050405020304" pitchFamily="18" charset="0"/>
                  <a:ea typeface="Times New Roman" panose="02020603050405020304" pitchFamily="18" charset="0"/>
                  <a:cs typeface="Times New Roman" panose="02020603050405020304" pitchFamily="18" charset="0"/>
                </a:rPr>
                <a:t>tử</a:t>
              </a:r>
              <a:endParaRPr lang="vi-VN" sz="2800" b="1" dirty="0">
                <a:latin typeface="Times New Roman" panose="02020603050405020304" pitchFamily="18" charset="0"/>
                <a:cs typeface="Times New Roman" panose="02020603050405020304" pitchFamily="18" charset="0"/>
              </a:endParaRPr>
            </a:p>
          </p:txBody>
        </p:sp>
      </p:grpSp>
      <p:grpSp>
        <p:nvGrpSpPr>
          <p:cNvPr id="40" name="Nhóm 39">
            <a:extLst>
              <a:ext uri="{FF2B5EF4-FFF2-40B4-BE49-F238E27FC236}">
                <a16:creationId xmlns:a16="http://schemas.microsoft.com/office/drawing/2014/main" id="{A427B16A-07CF-4F54-A02B-B5394D861A94}"/>
              </a:ext>
            </a:extLst>
          </p:cNvPr>
          <p:cNvGrpSpPr/>
          <p:nvPr/>
        </p:nvGrpSpPr>
        <p:grpSpPr>
          <a:xfrm>
            <a:off x="-17261" y="3118536"/>
            <a:ext cx="5500779" cy="701807"/>
            <a:chOff x="320418" y="3118537"/>
            <a:chExt cx="2319101" cy="1480524"/>
          </a:xfrm>
        </p:grpSpPr>
        <p:sp>
          <p:nvSpPr>
            <p:cNvPr id="27" name="Hình chữ nhật: Góc Tròn 26">
              <a:extLst>
                <a:ext uri="{FF2B5EF4-FFF2-40B4-BE49-F238E27FC236}">
                  <a16:creationId xmlns:a16="http://schemas.microsoft.com/office/drawing/2014/main" id="{4DB64722-4359-408D-96C3-247E84B066F6}"/>
                </a:ext>
              </a:extLst>
            </p:cNvPr>
            <p:cNvSpPr/>
            <p:nvPr/>
          </p:nvSpPr>
          <p:spPr>
            <a:xfrm>
              <a:off x="396601" y="3118537"/>
              <a:ext cx="2242918" cy="148052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320418" y="3458628"/>
              <a:ext cx="1616054" cy="1103779"/>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1. </a:t>
              </a:r>
              <a:r>
                <a:rPr lang="en-US" sz="2800" b="1" dirty="0" err="1">
                  <a:latin typeface="Times New Roman" panose="02020603050405020304" pitchFamily="18" charset="0"/>
                  <a:cs typeface="Times New Roman" panose="02020603050405020304" pitchFamily="18" charset="0"/>
                </a:rPr>
                <a:t>Giới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thiệu</a:t>
              </a:r>
              <a:endParaRPr lang="vi-VN" sz="2800" b="1" dirty="0">
                <a:latin typeface="Times New Roman" panose="02020603050405020304" pitchFamily="18" charset="0"/>
                <a:cs typeface="Times New Roman" panose="02020603050405020304" pitchFamily="18" charset="0"/>
              </a:endParaRPr>
            </a:p>
          </p:txBody>
        </p:sp>
      </p:grpSp>
      <p:grpSp>
        <p:nvGrpSpPr>
          <p:cNvPr id="43" name="Nhóm 42">
            <a:extLst>
              <a:ext uri="{FF2B5EF4-FFF2-40B4-BE49-F238E27FC236}">
                <a16:creationId xmlns:a16="http://schemas.microsoft.com/office/drawing/2014/main" id="{EA7E4BBB-1BC2-47E2-A854-E39DEC42AA2A}"/>
              </a:ext>
            </a:extLst>
          </p:cNvPr>
          <p:cNvGrpSpPr/>
          <p:nvPr/>
        </p:nvGrpSpPr>
        <p:grpSpPr>
          <a:xfrm>
            <a:off x="119445" y="3915430"/>
            <a:ext cx="5338847" cy="762231"/>
            <a:chOff x="2776521" y="3125930"/>
            <a:chExt cx="2260925" cy="1480524"/>
          </a:xfrm>
        </p:grpSpPr>
        <p:sp>
          <p:nvSpPr>
            <p:cNvPr id="29" name="Hình chữ nhật: Góc Tròn 28">
              <a:extLst>
                <a:ext uri="{FF2B5EF4-FFF2-40B4-BE49-F238E27FC236}">
                  <a16:creationId xmlns:a16="http://schemas.microsoft.com/office/drawing/2014/main" id="{501B6EF5-2349-43E3-93F6-E7C7F3036BB8}"/>
                </a:ext>
              </a:extLst>
            </p:cNvPr>
            <p:cNvSpPr/>
            <p:nvPr/>
          </p:nvSpPr>
          <p:spPr>
            <a:xfrm>
              <a:off x="2794528" y="3125930"/>
              <a:ext cx="2242918" cy="148052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2776521" y="3388486"/>
              <a:ext cx="1864094" cy="101628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2. </a:t>
              </a:r>
              <a:r>
                <a:rPr lang="en-US" sz="2800" b="1" dirty="0" err="1">
                  <a:latin typeface="Times New Roman" panose="02020603050405020304" pitchFamily="18" charset="0"/>
                  <a:cs typeface="Times New Roman" panose="02020603050405020304" pitchFamily="18" charset="0"/>
                </a:rPr>
                <a:t>Kiểu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kiến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trúc</a:t>
              </a:r>
              <a:endParaRPr lang="vi-VN" sz="2800" b="1" dirty="0">
                <a:latin typeface="Times New Roman" panose="02020603050405020304" pitchFamily="18" charset="0"/>
                <a:cs typeface="Times New Roman" panose="02020603050405020304" pitchFamily="18" charset="0"/>
              </a:endParaRPr>
            </a:p>
          </p:txBody>
        </p:sp>
      </p:grpSp>
      <p:grpSp>
        <p:nvGrpSpPr>
          <p:cNvPr id="46" name="Nhóm 45">
            <a:extLst>
              <a:ext uri="{FF2B5EF4-FFF2-40B4-BE49-F238E27FC236}">
                <a16:creationId xmlns:a16="http://schemas.microsoft.com/office/drawing/2014/main" id="{E69FCB6E-8A9A-433C-A866-C3789ACC5209}"/>
              </a:ext>
            </a:extLst>
          </p:cNvPr>
          <p:cNvGrpSpPr/>
          <p:nvPr/>
        </p:nvGrpSpPr>
        <p:grpSpPr>
          <a:xfrm>
            <a:off x="-35128" y="4824546"/>
            <a:ext cx="5717212" cy="688982"/>
            <a:chOff x="307688" y="4901614"/>
            <a:chExt cx="2432102" cy="1480524"/>
          </a:xfrm>
        </p:grpSpPr>
        <p:sp>
          <p:nvSpPr>
            <p:cNvPr id="30" name="Hình chữ nhật: Góc Tròn 29">
              <a:extLst>
                <a:ext uri="{FF2B5EF4-FFF2-40B4-BE49-F238E27FC236}">
                  <a16:creationId xmlns:a16="http://schemas.microsoft.com/office/drawing/2014/main" id="{BF84CD51-3050-4865-B3B0-9B50BAB27B50}"/>
                </a:ext>
              </a:extLst>
            </p:cNvPr>
            <p:cNvSpPr/>
            <p:nvPr/>
          </p:nvSpPr>
          <p:spPr>
            <a:xfrm>
              <a:off x="396601" y="4901614"/>
              <a:ext cx="2242918" cy="1480524"/>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307688" y="5079713"/>
              <a:ext cx="2432102" cy="1124325"/>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3. </a:t>
              </a:r>
              <a:r>
                <a:rPr lang="en-US" sz="2800" b="1" dirty="0" err="1">
                  <a:latin typeface="Times New Roman" panose="02020603050405020304" pitchFamily="18" charset="0"/>
                  <a:cs typeface="Times New Roman" panose="02020603050405020304" pitchFamily="18" charset="0"/>
                </a:rPr>
                <a:t>Công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nghệ</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triển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khai</a:t>
              </a:r>
              <a:endParaRPr lang="vi-VN" sz="2800" b="1" dirty="0">
                <a:latin typeface="Times New Roman" panose="02020603050405020304" pitchFamily="18" charset="0"/>
                <a:cs typeface="Times New Roman" panose="02020603050405020304" pitchFamily="18" charset="0"/>
              </a:endParaRPr>
            </a:p>
          </p:txBody>
        </p:sp>
      </p:grpSp>
      <p:grpSp>
        <p:nvGrpSpPr>
          <p:cNvPr id="49" name="Nhóm 48">
            <a:extLst>
              <a:ext uri="{FF2B5EF4-FFF2-40B4-BE49-F238E27FC236}">
                <a16:creationId xmlns:a16="http://schemas.microsoft.com/office/drawing/2014/main" id="{A19641AD-DC68-41D3-A7A2-607F8D1841BB}"/>
              </a:ext>
            </a:extLst>
          </p:cNvPr>
          <p:cNvGrpSpPr/>
          <p:nvPr/>
        </p:nvGrpSpPr>
        <p:grpSpPr>
          <a:xfrm>
            <a:off x="18753" y="5710351"/>
            <a:ext cx="5427622" cy="772998"/>
            <a:chOff x="2784888" y="4901614"/>
            <a:chExt cx="2302412" cy="1480524"/>
          </a:xfrm>
        </p:grpSpPr>
        <p:sp>
          <p:nvSpPr>
            <p:cNvPr id="31" name="Hình chữ nhật: Góc Tròn 30">
              <a:extLst>
                <a:ext uri="{FF2B5EF4-FFF2-40B4-BE49-F238E27FC236}">
                  <a16:creationId xmlns:a16="http://schemas.microsoft.com/office/drawing/2014/main" id="{CA309FFA-A14D-4E69-96CA-89D8A796AB14}"/>
                </a:ext>
              </a:extLst>
            </p:cNvPr>
            <p:cNvSpPr/>
            <p:nvPr/>
          </p:nvSpPr>
          <p:spPr>
            <a:xfrm>
              <a:off x="2844382" y="4901614"/>
              <a:ext cx="2242918" cy="1480524"/>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2784888" y="5004847"/>
              <a:ext cx="1606412" cy="1002124"/>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4. </a:t>
              </a:r>
              <a:r>
                <a:rPr lang="en-US" sz="2800" b="1" dirty="0" err="1">
                  <a:latin typeface="Times New Roman" panose="02020603050405020304" pitchFamily="18" charset="0"/>
                  <a:cs typeface="Times New Roman" panose="02020603050405020304" pitchFamily="18" charset="0"/>
                </a:rPr>
                <a:t>Hiện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thực</a:t>
              </a:r>
              <a:endParaRPr lang="vi-VN" sz="2800" b="1" dirty="0">
                <a:latin typeface="Times New Roman" panose="02020603050405020304" pitchFamily="18" charset="0"/>
                <a:cs typeface="Times New Roman" panose="02020603050405020304" pitchFamily="18" charset="0"/>
              </a:endParaRPr>
            </a:p>
          </p:txBody>
        </p:sp>
      </p:grpSp>
      <p:pic>
        <p:nvPicPr>
          <p:cNvPr id="8" name="Picture 7" descr="A logo with a black background&#10;&#10;Description automatically generated">
            <a:extLst>
              <a:ext uri="{FF2B5EF4-FFF2-40B4-BE49-F238E27FC236}">
                <a16:creationId xmlns:a16="http://schemas.microsoft.com/office/drawing/2014/main" id="{20FE4868-9113-0312-8CCC-C6A154C273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26" y="110682"/>
            <a:ext cx="1767950" cy="770716"/>
          </a:xfrm>
          <a:prstGeom prst="rect">
            <a:avLst/>
          </a:prstGeom>
        </p:spPr>
      </p:pic>
    </p:spTree>
    <p:extLst>
      <p:ext uri="{BB962C8B-B14F-4D97-AF65-F5344CB8AC3E}">
        <p14:creationId xmlns:p14="http://schemas.microsoft.com/office/powerpoint/2010/main" val="98985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7" name="Hình chữ nhật: Góc Tròn 26">
            <a:extLst>
              <a:ext uri="{FF2B5EF4-FFF2-40B4-BE49-F238E27FC236}">
                <a16:creationId xmlns:a16="http://schemas.microsoft.com/office/drawing/2014/main" id="{4DB64722-4359-408D-96C3-247E84B066F6}"/>
              </a:ext>
            </a:extLst>
          </p:cNvPr>
          <p:cNvSpPr/>
          <p:nvPr/>
        </p:nvSpPr>
        <p:spPr>
          <a:xfrm>
            <a:off x="-187121" y="-215150"/>
            <a:ext cx="12656212" cy="7343314"/>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46420" y="1647323"/>
            <a:ext cx="3498640" cy="769441"/>
          </a:xfrm>
          <a:prstGeom prst="rect">
            <a:avLst/>
          </a:prstGeom>
          <a:noFill/>
        </p:spPr>
        <p:txBody>
          <a:bodyPr wrap="square" rtlCol="0">
            <a:spAutoFit/>
          </a:bodyPr>
          <a:lstStyle/>
          <a:p>
            <a:pPr algn="ctr"/>
            <a:r>
              <a:rPr lang="en-US" sz="4400" b="1" dirty="0">
                <a:latin typeface="Times New Roman" panose="02020603050405020304" pitchFamily="18" charset="0"/>
                <a:cs typeface="Times New Roman" panose="02020603050405020304" pitchFamily="18" charset="0"/>
              </a:rPr>
              <a:t>1. </a:t>
            </a:r>
            <a:r>
              <a:rPr lang="en-US" sz="4400" b="1" dirty="0" err="1">
                <a:latin typeface="Times New Roman" panose="02020603050405020304" pitchFamily="18" charset="0"/>
                <a:cs typeface="Times New Roman" panose="02020603050405020304" pitchFamily="18" charset="0"/>
              </a:rPr>
              <a:t>Giới</a:t>
            </a:r>
            <a:r>
              <a:rPr lang="en-US" sz="4400" b="1" dirty="0">
                <a:latin typeface="Times New Roman" panose="02020603050405020304" pitchFamily="18" charset="0"/>
                <a:cs typeface="Times New Roman" panose="02020603050405020304" pitchFamily="18" charset="0"/>
              </a:rPr>
              <a:t> </a:t>
            </a:r>
            <a:r>
              <a:rPr lang="en-US" sz="4400" b="1" dirty="0" err="1">
                <a:latin typeface="Times New Roman" panose="02020603050405020304" pitchFamily="18" charset="0"/>
                <a:cs typeface="Times New Roman" panose="02020603050405020304" pitchFamily="18" charset="0"/>
              </a:rPr>
              <a:t>thiệu</a:t>
            </a:r>
            <a:endParaRPr lang="vi-VN" sz="4400" b="1" dirty="0">
              <a:latin typeface="Times New Roman" panose="02020603050405020304" pitchFamily="18" charset="0"/>
              <a:cs typeface="Times New Roman" panose="02020603050405020304" pitchFamily="18" charset="0"/>
            </a:endParaRPr>
          </a:p>
        </p:txBody>
      </p:sp>
      <p:sp>
        <p:nvSpPr>
          <p:cNvPr id="26" name="Rectangle: Rounded Corners 1">
            <a:extLst>
              <a:ext uri="{FF2B5EF4-FFF2-40B4-BE49-F238E27FC236}">
                <a16:creationId xmlns:a16="http://schemas.microsoft.com/office/drawing/2014/main" id="{4DBE3CDA-6E27-4831-BA8F-E9E994292462}"/>
              </a:ext>
            </a:extLst>
          </p:cNvPr>
          <p:cNvSpPr/>
          <p:nvPr/>
        </p:nvSpPr>
        <p:spPr>
          <a:xfrm>
            <a:off x="3454582" y="1120801"/>
            <a:ext cx="8226777" cy="6167766"/>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vi-VN" b="0" i="0" dirty="0">
                <a:solidFill>
                  <a:schemeClr val="tx1"/>
                </a:solidFill>
                <a:effectLst/>
                <a:latin typeface="+mj-lt"/>
              </a:rPr>
              <a:t>Dự án Hệ thống Tái chế Điện tử nhằm giải quyết vấn đề ngày càng nghiêm trọng của rác thải điện tử (e-waste) bằng cách thiết lập một quy trình tái chế hiệu quả và bền vững. Rác thải điện tử, bao gồm các thiết bị điện tử cũ hoặc hỏng như điện thoại, máy tính, và các thiết bị gia dụng, chứa nhiều chất độc hại và kim loại quý.</a:t>
            </a:r>
            <a:endParaRPr lang="en-US" b="0" i="0" dirty="0">
              <a:solidFill>
                <a:schemeClr val="tx1"/>
              </a:solidFill>
              <a:effectLst/>
              <a:latin typeface="+mj-lt"/>
            </a:endParaRPr>
          </a:p>
          <a:p>
            <a:pPr marL="285750" indent="-285750">
              <a:lnSpc>
                <a:spcPct val="150000"/>
              </a:lnSpc>
              <a:buFont typeface="Arial" panose="020B0604020202020204" pitchFamily="34" charset="0"/>
              <a:buChar char="•"/>
            </a:pPr>
            <a:endParaRPr lang="en-US" b="0" i="0" dirty="0">
              <a:solidFill>
                <a:schemeClr val="tx1"/>
              </a:solidFill>
              <a:effectLst/>
              <a:latin typeface="+mj-lt"/>
            </a:endParaRPr>
          </a:p>
          <a:p>
            <a:pPr marL="285750" indent="-285750">
              <a:lnSpc>
                <a:spcPct val="150000"/>
              </a:lnSpc>
              <a:buFont typeface="Arial" panose="020B0604020202020204" pitchFamily="34" charset="0"/>
              <a:buChar char="•"/>
            </a:pPr>
            <a:r>
              <a:rPr lang="vi-VN" b="0" i="0" dirty="0">
                <a:solidFill>
                  <a:schemeClr val="tx1"/>
                </a:solidFill>
                <a:effectLst/>
                <a:latin typeface="+mj-lt"/>
              </a:rPr>
              <a:t>Dự án sẽ tập trung vào việc thu gom, phân loại, xử lý và tái chế các thiết bị điện tử, đồng thời nâng cao nhận thức cộng đồng về tầm quan trọng của tái chế điện tử. </a:t>
            </a:r>
            <a:endParaRPr lang="en-MY" dirty="0">
              <a:solidFill>
                <a:schemeClr val="tx1"/>
              </a:solidFill>
              <a:latin typeface="+mj-lt"/>
            </a:endParaRPr>
          </a:p>
        </p:txBody>
      </p:sp>
      <p:sp>
        <p:nvSpPr>
          <p:cNvPr id="2" name="Hộp Văn bản 1">
            <a:extLst>
              <a:ext uri="{FF2B5EF4-FFF2-40B4-BE49-F238E27FC236}">
                <a16:creationId xmlns:a16="http://schemas.microsoft.com/office/drawing/2014/main" id="{1EEE0E55-16EB-4C87-81EB-E9F28EDF4382}"/>
              </a:ext>
            </a:extLst>
          </p:cNvPr>
          <p:cNvSpPr txBox="1"/>
          <p:nvPr/>
        </p:nvSpPr>
        <p:spPr>
          <a:xfrm>
            <a:off x="1795740" y="202241"/>
            <a:ext cx="10908341" cy="769441"/>
          </a:xfrm>
          <a:prstGeom prst="rect">
            <a:avLst/>
          </a:prstGeom>
          <a:noFill/>
        </p:spPr>
        <p:txBody>
          <a:bodyPr wrap="square" rtlCol="0">
            <a:spAutoFit/>
          </a:bodyPr>
          <a:lstStyle/>
          <a:p>
            <a:r>
              <a:rPr lang="en-US" sz="4400" b="1" dirty="0">
                <a:latin typeface="Times New Roman" panose="02020603050405020304" pitchFamily="18" charset="0"/>
                <a:cs typeface="Times New Roman" panose="02020603050405020304" pitchFamily="18" charset="0"/>
              </a:rPr>
              <a:t>KIẾN TRÚC VÀ THIẾT KẾ PHẦN MỀM</a:t>
            </a:r>
            <a:endParaRPr lang="en-US" sz="4400" dirty="0">
              <a:latin typeface="Times New Roman" panose="02020603050405020304" pitchFamily="18" charset="0"/>
              <a:cs typeface="Times New Roman" panose="02020603050405020304" pitchFamily="18" charset="0"/>
            </a:endParaRPr>
          </a:p>
        </p:txBody>
      </p:sp>
      <p:pic>
        <p:nvPicPr>
          <p:cNvPr id="3" name="Picture 2" descr="A logo with a black background&#10;&#10;Description automatically generated">
            <a:extLst>
              <a:ext uri="{FF2B5EF4-FFF2-40B4-BE49-F238E27FC236}">
                <a16:creationId xmlns:a16="http://schemas.microsoft.com/office/drawing/2014/main" id="{CD205308-67E5-271E-59E1-E820FFF4E9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26" y="110682"/>
            <a:ext cx="1767950" cy="770716"/>
          </a:xfrm>
          <a:prstGeom prst="rect">
            <a:avLst/>
          </a:prstGeom>
        </p:spPr>
      </p:pic>
    </p:spTree>
    <p:extLst>
      <p:ext uri="{BB962C8B-B14F-4D97-AF65-F5344CB8AC3E}">
        <p14:creationId xmlns:p14="http://schemas.microsoft.com/office/powerpoint/2010/main" val="683453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A075DB07-D28A-4F56-90C3-71BFFA46E61C}"/>
              </a:ext>
            </a:extLst>
          </p:cNvPr>
          <p:cNvSpPr txBox="1"/>
          <p:nvPr/>
        </p:nvSpPr>
        <p:spPr>
          <a:xfrm>
            <a:off x="3358116" y="-2706576"/>
            <a:ext cx="5475767" cy="646331"/>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Thành viên trong nhóm</a:t>
            </a:r>
            <a:endParaRPr lang="vi-VN" sz="3600" b="1">
              <a:latin typeface="Arial" panose="020B0604020202020204" pitchFamily="34" charset="0"/>
              <a:cs typeface="Arial" panose="020B0604020202020204" pitchFamily="34" charset="0"/>
            </a:endParaRPr>
          </a:p>
        </p:txBody>
      </p:sp>
      <p:sp>
        <p:nvSpPr>
          <p:cNvPr id="6" name="Hình Bầu dục 5">
            <a:extLst>
              <a:ext uri="{FF2B5EF4-FFF2-40B4-BE49-F238E27FC236}">
                <a16:creationId xmlns:a16="http://schemas.microsoft.com/office/drawing/2014/main" id="{B9E62DE4-45B6-4EF3-83B1-CE267F030A43}"/>
              </a:ext>
            </a:extLst>
          </p:cNvPr>
          <p:cNvSpPr/>
          <p:nvPr/>
        </p:nvSpPr>
        <p:spPr>
          <a:xfrm rot="8846996">
            <a:off x="21433904" y="-1537553"/>
            <a:ext cx="11058824" cy="1084349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ình Bầu dục 27">
            <a:extLst>
              <a:ext uri="{FF2B5EF4-FFF2-40B4-BE49-F238E27FC236}">
                <a16:creationId xmlns:a16="http://schemas.microsoft.com/office/drawing/2014/main" id="{68F60010-C77E-413E-9B98-B4655E23E3FD}"/>
              </a:ext>
            </a:extLst>
          </p:cNvPr>
          <p:cNvSpPr/>
          <p:nvPr/>
        </p:nvSpPr>
        <p:spPr>
          <a:xfrm rot="8846996">
            <a:off x="25839752" y="116283"/>
            <a:ext cx="1645855" cy="1654365"/>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ình Bầu dục 24">
            <a:extLst>
              <a:ext uri="{FF2B5EF4-FFF2-40B4-BE49-F238E27FC236}">
                <a16:creationId xmlns:a16="http://schemas.microsoft.com/office/drawing/2014/main" id="{900434A8-DF03-448F-833D-BDB83F07BB37}"/>
              </a:ext>
            </a:extLst>
          </p:cNvPr>
          <p:cNvSpPr/>
          <p:nvPr/>
        </p:nvSpPr>
        <p:spPr>
          <a:xfrm rot="8846996">
            <a:off x="16615589" y="3681257"/>
            <a:ext cx="1660730" cy="1631067"/>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mc:Choice xmlns:am3d="http://schemas.microsoft.com/office/drawing/2017/model3d" Requires="am3d">
          <p:graphicFrame>
            <p:nvGraphicFramePr>
              <p:cNvPr id="5" name="Kiểu 3D 4" descr="Laptop - Windows menu">
                <a:extLst>
                  <a:ext uri="{FF2B5EF4-FFF2-40B4-BE49-F238E27FC236}">
                    <a16:creationId xmlns:a16="http://schemas.microsoft.com/office/drawing/2014/main" id="{9FA1213C-CC61-459E-9153-86FC2DF72165}"/>
                  </a:ext>
                </a:extLst>
              </p:cNvPr>
              <p:cNvGraphicFramePr>
                <a:graphicFrameLocks noChangeAspect="1"/>
              </p:cNvGraphicFramePr>
              <p:nvPr/>
            </p:nvGraphicFramePr>
            <p:xfrm>
              <a:off x="18587733" y="129928"/>
              <a:ext cx="5983571" cy="4803980"/>
            </p:xfrm>
            <a:graphic>
              <a:graphicData uri="http://schemas.microsoft.com/office/drawing/2017/model3d">
                <am3d:model3d r:embed="rId2">
                  <am3d:spPr>
                    <a:xfrm>
                      <a:off x="0" y="0"/>
                      <a:ext cx="5983571" cy="4803980"/>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0023761" ay="-2916858" az="-10213275"/>
                    <am3d:postTrans dx="0" dy="0" dz="0"/>
                  </am3d:trans>
                  <am3d:raster rName="Office3DRenderer" rVer="16.0.8326">
                    <am3d:blip r:embed="rId3"/>
                  </am3d:raster>
                  <am3d:objViewport viewportSz="70109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Kiểu 3D 4" descr="Laptop - Windows menu">
                <a:extLst>
                  <a:ext uri="{FF2B5EF4-FFF2-40B4-BE49-F238E27FC236}">
                    <a16:creationId xmlns:a16="http://schemas.microsoft.com/office/drawing/2014/main" id="{9FA1213C-CC61-459E-9153-86FC2DF72165}"/>
                  </a:ext>
                </a:extLst>
              </p:cNvPr>
              <p:cNvPicPr>
                <a:picLocks noGrp="1" noRot="1" noChangeAspect="1" noMove="1" noResize="1" noEditPoints="1" noAdjustHandles="1" noChangeArrowheads="1" noChangeShapeType="1" noCrop="1"/>
              </p:cNvPicPr>
              <p:nvPr/>
            </p:nvPicPr>
            <p:blipFill>
              <a:blip r:embed="rId3"/>
              <a:stretch>
                <a:fillRect/>
              </a:stretch>
            </p:blipFill>
            <p:spPr>
              <a:xfrm>
                <a:off x="18587733" y="129928"/>
                <a:ext cx="5983571" cy="4803980"/>
              </a:xfrm>
              <a:prstGeom prst="rect">
                <a:avLst/>
              </a:prstGeom>
            </p:spPr>
          </p:pic>
        </mc:Fallback>
      </mc:AlternateContent>
      <p:sp>
        <p:nvSpPr>
          <p:cNvPr id="24" name="Hình Bầu dục 23">
            <a:extLst>
              <a:ext uri="{FF2B5EF4-FFF2-40B4-BE49-F238E27FC236}">
                <a16:creationId xmlns:a16="http://schemas.microsoft.com/office/drawing/2014/main" id="{7508BD27-C3F5-42B6-B3BC-5ECD858955C0}"/>
              </a:ext>
            </a:extLst>
          </p:cNvPr>
          <p:cNvSpPr/>
          <p:nvPr/>
        </p:nvSpPr>
        <p:spPr>
          <a:xfrm rot="8846996">
            <a:off x="26492858" y="3972594"/>
            <a:ext cx="2107846" cy="2101961"/>
          </a:xfrm>
          <a:prstGeom prst="ellipse">
            <a:avLst/>
          </a:prstGeom>
          <a:gradFill>
            <a:gsLst>
              <a:gs pos="38000">
                <a:srgbClr val="A0C4FE"/>
              </a:gs>
              <a:gs pos="4000">
                <a:srgbClr val="438AFE"/>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ình chữ nhật: Góc Tròn 11">
            <a:extLst>
              <a:ext uri="{FF2B5EF4-FFF2-40B4-BE49-F238E27FC236}">
                <a16:creationId xmlns:a16="http://schemas.microsoft.com/office/drawing/2014/main" id="{B46F37DD-B348-44AD-B7A7-5CD07999AFE6}"/>
              </a:ext>
            </a:extLst>
          </p:cNvPr>
          <p:cNvSpPr/>
          <p:nvPr/>
        </p:nvSpPr>
        <p:spPr>
          <a:xfrm>
            <a:off x="408342" y="1716472"/>
            <a:ext cx="11490599" cy="197266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vi-VN" sz="3200" b="1">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97CAF1C7-081E-4C15-93FA-94B1119CC907}"/>
              </a:ext>
            </a:extLst>
          </p:cNvPr>
          <p:cNvSpPr txBox="1"/>
          <p:nvPr/>
        </p:nvSpPr>
        <p:spPr>
          <a:xfrm>
            <a:off x="0" y="2219807"/>
            <a:ext cx="9899578" cy="769441"/>
          </a:xfrm>
          <a:prstGeom prst="rect">
            <a:avLst/>
          </a:prstGeom>
          <a:noFill/>
        </p:spPr>
        <p:txBody>
          <a:bodyPr wrap="square" rtlCol="0">
            <a:spAutoFit/>
          </a:bodyPr>
          <a:lstStyle/>
          <a:p>
            <a:pPr algn="r"/>
            <a:r>
              <a:rPr lang="en-US" sz="4400" b="1" kern="0" dirty="0" err="1">
                <a:effectLst>
                  <a:outerShdw blurRad="38100" dist="38100" dir="2700000" algn="tl">
                    <a:srgbClr val="000000">
                      <a:alpha val="43137"/>
                    </a:srgbClr>
                  </a:outerShdw>
                </a:effectLst>
                <a:latin typeface="Times New Roman" panose="02020603050405020304" pitchFamily="18" charset="0"/>
                <a:ea typeface="Aptos" panose="020B0004020202020204" pitchFamily="34" charset="0"/>
                <a:cs typeface="Times New Roman" panose="02020603050405020304" pitchFamily="18" charset="0"/>
              </a:rPr>
              <a:t>D</a:t>
            </a:r>
            <a:r>
              <a:rPr lang="en-US" sz="4400" b="1" kern="0"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ự</a:t>
            </a:r>
            <a:r>
              <a:rPr lang="en-US" sz="44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b="1" kern="0"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án</a:t>
            </a:r>
            <a:r>
              <a:rPr lang="en-US" sz="44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b="1" kern="0"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44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b="1" kern="0"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44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b="1" kern="0"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tái</a:t>
            </a:r>
            <a:r>
              <a:rPr lang="en-US" sz="44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b="1" kern="0"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chế</a:t>
            </a:r>
            <a:r>
              <a:rPr lang="en-US" sz="44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b="1" kern="0"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4400" b="1" kern="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b="1" kern="0" dirty="0" err="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tử</a:t>
            </a:r>
            <a:endParaRPr lang="vi-VN"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7" name="Hình chữ nhật: Góc Tròn 26">
            <a:extLst>
              <a:ext uri="{FF2B5EF4-FFF2-40B4-BE49-F238E27FC236}">
                <a16:creationId xmlns:a16="http://schemas.microsoft.com/office/drawing/2014/main" id="{4DB64722-4359-408D-96C3-247E84B066F6}"/>
              </a:ext>
            </a:extLst>
          </p:cNvPr>
          <p:cNvSpPr/>
          <p:nvPr/>
        </p:nvSpPr>
        <p:spPr>
          <a:xfrm>
            <a:off x="408341" y="3884194"/>
            <a:ext cx="2608313" cy="2419023"/>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5387F42F-95B8-43A3-86B2-E0ABDF49F446}"/>
              </a:ext>
            </a:extLst>
          </p:cNvPr>
          <p:cNvSpPr txBox="1"/>
          <p:nvPr/>
        </p:nvSpPr>
        <p:spPr>
          <a:xfrm>
            <a:off x="517526" y="4456854"/>
            <a:ext cx="2120802"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1. </a:t>
            </a:r>
            <a:r>
              <a:rPr lang="en-US" sz="2800" b="1" dirty="0" err="1">
                <a:latin typeface="Times New Roman" panose="02020603050405020304" pitchFamily="18" charset="0"/>
                <a:cs typeface="Times New Roman" panose="02020603050405020304" pitchFamily="18" charset="0"/>
              </a:rPr>
              <a:t>Giới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thiệu</a:t>
            </a:r>
            <a:endParaRPr lang="vi-VN" sz="2800" b="1" dirty="0">
              <a:latin typeface="Times New Roman" panose="02020603050405020304" pitchFamily="18" charset="0"/>
              <a:cs typeface="Times New Roman" panose="02020603050405020304" pitchFamily="18" charset="0"/>
            </a:endParaRPr>
          </a:p>
        </p:txBody>
      </p:sp>
      <p:sp>
        <p:nvSpPr>
          <p:cNvPr id="29" name="Hình chữ nhật: Góc Tròn 28">
            <a:extLst>
              <a:ext uri="{FF2B5EF4-FFF2-40B4-BE49-F238E27FC236}">
                <a16:creationId xmlns:a16="http://schemas.microsoft.com/office/drawing/2014/main" id="{501B6EF5-2349-43E3-93F6-E7C7F3036BB8}"/>
              </a:ext>
            </a:extLst>
          </p:cNvPr>
          <p:cNvSpPr/>
          <p:nvPr/>
        </p:nvSpPr>
        <p:spPr>
          <a:xfrm>
            <a:off x="3330836" y="3906853"/>
            <a:ext cx="2593741" cy="2396364"/>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3463678" y="4454427"/>
            <a:ext cx="2514972" cy="954107"/>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2. </a:t>
            </a:r>
            <a:r>
              <a:rPr lang="en-US" sz="2800" b="1" dirty="0" err="1">
                <a:latin typeface="Times New Roman" panose="02020603050405020304" pitchFamily="18" charset="0"/>
                <a:cs typeface="Times New Roman" panose="02020603050405020304" pitchFamily="18" charset="0"/>
              </a:rPr>
              <a:t>Kiểu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kiến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trúc</a:t>
            </a:r>
            <a:endParaRPr lang="vi-VN" sz="2800" b="1" dirty="0">
              <a:latin typeface="Times New Roman" panose="02020603050405020304" pitchFamily="18" charset="0"/>
              <a:cs typeface="Times New Roman" panose="02020603050405020304" pitchFamily="18" charset="0"/>
            </a:endParaRPr>
          </a:p>
        </p:txBody>
      </p:sp>
      <p:sp>
        <p:nvSpPr>
          <p:cNvPr id="30" name="Hình chữ nhật: Góc Tròn 29">
            <a:extLst>
              <a:ext uri="{FF2B5EF4-FFF2-40B4-BE49-F238E27FC236}">
                <a16:creationId xmlns:a16="http://schemas.microsoft.com/office/drawing/2014/main" id="{BF84CD51-3050-4865-B3B0-9B50BAB27B50}"/>
              </a:ext>
            </a:extLst>
          </p:cNvPr>
          <p:cNvSpPr/>
          <p:nvPr/>
        </p:nvSpPr>
        <p:spPr>
          <a:xfrm>
            <a:off x="6431608" y="3886636"/>
            <a:ext cx="2571091" cy="2375961"/>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ộp Văn bản 33">
            <a:extLst>
              <a:ext uri="{FF2B5EF4-FFF2-40B4-BE49-F238E27FC236}">
                <a16:creationId xmlns:a16="http://schemas.microsoft.com/office/drawing/2014/main" id="{398DABFB-1B04-4DA7-AFDD-2F29CAB74765}"/>
              </a:ext>
            </a:extLst>
          </p:cNvPr>
          <p:cNvSpPr txBox="1"/>
          <p:nvPr/>
        </p:nvSpPr>
        <p:spPr>
          <a:xfrm>
            <a:off x="6697965" y="4382118"/>
            <a:ext cx="2251455" cy="954107"/>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3. </a:t>
            </a:r>
            <a:r>
              <a:rPr lang="en-US" sz="2800" b="1" dirty="0" err="1">
                <a:latin typeface="Times New Roman" panose="02020603050405020304" pitchFamily="18" charset="0"/>
                <a:cs typeface="Times New Roman" panose="02020603050405020304" pitchFamily="18" charset="0"/>
              </a:rPr>
              <a:t>Công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nghệ</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triển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khai</a:t>
            </a:r>
            <a:endParaRPr lang="vi-VN" sz="2800" b="1" dirty="0">
              <a:latin typeface="Times New Roman" panose="02020603050405020304" pitchFamily="18" charset="0"/>
              <a:cs typeface="Times New Roman" panose="02020603050405020304" pitchFamily="18" charset="0"/>
            </a:endParaRPr>
          </a:p>
        </p:txBody>
      </p:sp>
      <p:sp>
        <p:nvSpPr>
          <p:cNvPr id="31" name="Hình chữ nhật: Góc Tròn 30">
            <a:extLst>
              <a:ext uri="{FF2B5EF4-FFF2-40B4-BE49-F238E27FC236}">
                <a16:creationId xmlns:a16="http://schemas.microsoft.com/office/drawing/2014/main" id="{CA309FFA-A14D-4E69-96CA-89D8A796AB14}"/>
              </a:ext>
            </a:extLst>
          </p:cNvPr>
          <p:cNvSpPr/>
          <p:nvPr/>
        </p:nvSpPr>
        <p:spPr>
          <a:xfrm>
            <a:off x="9449723" y="3961593"/>
            <a:ext cx="2332734" cy="2268395"/>
          </a:xfrm>
          <a:prstGeom prst="roundRect">
            <a:avLst>
              <a:gd name="adj" fmla="val 858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Hộp Văn bản 34">
            <a:extLst>
              <a:ext uri="{FF2B5EF4-FFF2-40B4-BE49-F238E27FC236}">
                <a16:creationId xmlns:a16="http://schemas.microsoft.com/office/drawing/2014/main" id="{96AB0855-2EA2-4915-B058-9C0E89E92D74}"/>
              </a:ext>
            </a:extLst>
          </p:cNvPr>
          <p:cNvSpPr txBox="1"/>
          <p:nvPr/>
        </p:nvSpPr>
        <p:spPr>
          <a:xfrm>
            <a:off x="9571032" y="4511136"/>
            <a:ext cx="2058501"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4. </a:t>
            </a:r>
            <a:r>
              <a:rPr lang="en-US" sz="2800" b="1" dirty="0" err="1">
                <a:latin typeface="Times New Roman" panose="02020603050405020304" pitchFamily="18" charset="0"/>
                <a:cs typeface="Times New Roman" panose="02020603050405020304" pitchFamily="18" charset="0"/>
              </a:rPr>
              <a:t>Hiện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thực</a:t>
            </a:r>
            <a:endParaRPr lang="vi-VN" sz="2800" b="1" dirty="0">
              <a:latin typeface="Times New Roman" panose="02020603050405020304" pitchFamily="18" charset="0"/>
              <a:cs typeface="Times New Roman" panose="02020603050405020304" pitchFamily="18" charset="0"/>
            </a:endParaRPr>
          </a:p>
        </p:txBody>
      </p:sp>
      <p:sp>
        <p:nvSpPr>
          <p:cNvPr id="2" name="Hộp Văn bản 1">
            <a:extLst>
              <a:ext uri="{FF2B5EF4-FFF2-40B4-BE49-F238E27FC236}">
                <a16:creationId xmlns:a16="http://schemas.microsoft.com/office/drawing/2014/main" id="{1EEE0E55-16EB-4C87-81EB-E9F28EDF4382}"/>
              </a:ext>
            </a:extLst>
          </p:cNvPr>
          <p:cNvSpPr txBox="1"/>
          <p:nvPr/>
        </p:nvSpPr>
        <p:spPr>
          <a:xfrm>
            <a:off x="2095735" y="304846"/>
            <a:ext cx="10559232" cy="646331"/>
          </a:xfrm>
          <a:prstGeom prst="rect">
            <a:avLst/>
          </a:prstGeom>
          <a:noFill/>
        </p:spPr>
        <p:txBody>
          <a:bodyPr wrap="square" rtlCol="0">
            <a:spAutoFit/>
          </a:bodyPr>
          <a:lstStyle/>
          <a:p>
            <a:r>
              <a:rPr lang="en-US" sz="3600" b="1" dirty="0">
                <a:solidFill>
                  <a:srgbClr val="438AFE"/>
                </a:solidFill>
                <a:latin typeface="Times New Roman" panose="02020603050405020304" pitchFamily="18" charset="0"/>
                <a:cs typeface="Times New Roman" panose="02020603050405020304" pitchFamily="18" charset="0"/>
              </a:rPr>
              <a:t>KIẾN TRÚC VÀ THIẾT KẾ PHẦN MỀM</a:t>
            </a:r>
            <a:endParaRPr lang="en-US" sz="3600" dirty="0">
              <a:solidFill>
                <a:srgbClr val="438AFE"/>
              </a:solidFill>
              <a:latin typeface="Times New Roman" panose="02020603050405020304" pitchFamily="18" charset="0"/>
              <a:cs typeface="Times New Roman" panose="02020603050405020304" pitchFamily="18"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3629078" y="7471515"/>
            <a:ext cx="8031499" cy="7001164"/>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4" name="Picture 3" descr="A logo with a black background&#10;&#10;Description automatically generated">
            <a:extLst>
              <a:ext uri="{FF2B5EF4-FFF2-40B4-BE49-F238E27FC236}">
                <a16:creationId xmlns:a16="http://schemas.microsoft.com/office/drawing/2014/main" id="{E75F7339-6D82-CD42-96E3-0531BCBC7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26" y="110682"/>
            <a:ext cx="1767950" cy="770716"/>
          </a:xfrm>
          <a:prstGeom prst="rect">
            <a:avLst/>
          </a:prstGeom>
        </p:spPr>
      </p:pic>
    </p:spTree>
    <p:extLst>
      <p:ext uri="{BB962C8B-B14F-4D97-AF65-F5344CB8AC3E}">
        <p14:creationId xmlns:p14="http://schemas.microsoft.com/office/powerpoint/2010/main" val="3150106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9" name="Hình chữ nhật: Góc Tròn 28">
            <a:extLst>
              <a:ext uri="{FF2B5EF4-FFF2-40B4-BE49-F238E27FC236}">
                <a16:creationId xmlns:a16="http://schemas.microsoft.com/office/drawing/2014/main" id="{501B6EF5-2349-43E3-93F6-E7C7F3036BB8}"/>
              </a:ext>
            </a:extLst>
          </p:cNvPr>
          <p:cNvSpPr/>
          <p:nvPr/>
        </p:nvSpPr>
        <p:spPr>
          <a:xfrm>
            <a:off x="-573805" y="-168800"/>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2838803" y="215672"/>
            <a:ext cx="7016418" cy="769441"/>
          </a:xfrm>
          <a:prstGeom prst="rect">
            <a:avLst/>
          </a:prstGeom>
          <a:noFill/>
        </p:spPr>
        <p:txBody>
          <a:bodyPr wrap="square" rtlCol="0">
            <a:spAutoFit/>
          </a:bodyPr>
          <a:lstStyle/>
          <a:p>
            <a:r>
              <a:rPr lang="en-US" sz="4400" b="1" dirty="0">
                <a:latin typeface="Times New Roman" panose="02020603050405020304" pitchFamily="18" charset="0"/>
                <a:cs typeface="Times New Roman" panose="02020603050405020304" pitchFamily="18" charset="0"/>
              </a:rPr>
              <a:t>2. </a:t>
            </a:r>
            <a:r>
              <a:rPr lang="en-US" sz="4400" b="1" dirty="0" err="1">
                <a:latin typeface="Times New Roman" panose="02020603050405020304" pitchFamily="18" charset="0"/>
                <a:cs typeface="Times New Roman" panose="02020603050405020304" pitchFamily="18" charset="0"/>
              </a:rPr>
              <a:t>Kiểu</a:t>
            </a:r>
            <a:r>
              <a:rPr lang="en-US" sz="4400" b="1" dirty="0">
                <a:latin typeface="Times New Roman" panose="02020603050405020304" pitchFamily="18" charset="0"/>
                <a:cs typeface="Times New Roman" panose="02020603050405020304" pitchFamily="18" charset="0"/>
              </a:rPr>
              <a:t> </a:t>
            </a:r>
            <a:r>
              <a:rPr lang="en-US" sz="4400" b="1" dirty="0" err="1">
                <a:latin typeface="Times New Roman" panose="02020603050405020304" pitchFamily="18" charset="0"/>
                <a:cs typeface="Times New Roman" panose="02020603050405020304" pitchFamily="18" charset="0"/>
              </a:rPr>
              <a:t>kiến</a:t>
            </a:r>
            <a:r>
              <a:rPr lang="en-US" sz="4400" b="1" dirty="0">
                <a:latin typeface="Times New Roman" panose="02020603050405020304" pitchFamily="18" charset="0"/>
                <a:cs typeface="Times New Roman" panose="02020603050405020304" pitchFamily="18" charset="0"/>
              </a:rPr>
              <a:t> </a:t>
            </a:r>
            <a:r>
              <a:rPr lang="en-US" sz="4400" b="1" dirty="0" err="1">
                <a:latin typeface="Times New Roman" panose="02020603050405020304" pitchFamily="18" charset="0"/>
                <a:cs typeface="Times New Roman" panose="02020603050405020304" pitchFamily="18" charset="0"/>
              </a:rPr>
              <a:t>trúc</a:t>
            </a:r>
            <a:endParaRPr lang="vi-VN" sz="4400" b="1" dirty="0">
              <a:latin typeface="Times New Roman" panose="02020603050405020304" pitchFamily="18" charset="0"/>
              <a:cs typeface="Times New Roman" panose="02020603050405020304" pitchFamily="18"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772885" y="1045897"/>
            <a:ext cx="10646229" cy="6450421"/>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a:lnSpc>
                <a:spcPct val="115000"/>
              </a:lnSpc>
              <a:spcBef>
                <a:spcPts val="0"/>
              </a:spcBef>
              <a:spcAft>
                <a:spcPts val="800"/>
              </a:spcAft>
            </a:pPr>
            <a:r>
              <a:rPr lang="en-US" sz="16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Lý do </a:t>
            </a:r>
            <a:r>
              <a:rPr lang="en-US" sz="1600" b="1" dirty="0" err="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lựa</a:t>
            </a:r>
            <a:r>
              <a:rPr lang="en-US" sz="16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chọn</a:t>
            </a:r>
            <a:endParaRPr lang="en-US" sz="16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lnSpc>
                <a:spcPct val="115000"/>
              </a:lnSpc>
              <a:spcBef>
                <a:spcPts val="0"/>
              </a:spcBef>
              <a:spcAft>
                <a:spcPts val="800"/>
              </a:spcAft>
            </a:pPr>
            <a:endParaRPr lang="en-US" sz="1600" b="1" dirty="0">
              <a:solidFill>
                <a:srgbClr val="FF0000"/>
              </a:solidFill>
              <a:latin typeface="Times New Roman" panose="02020603050405020304" pitchFamily="18" charset="0"/>
              <a:ea typeface="Aptos" panose="020B0004020202020204" pitchFamily="34" charset="0"/>
              <a:cs typeface="Times New Roman" panose="02020603050405020304" pitchFamily="18" charset="0"/>
            </a:endParaRPr>
          </a:p>
          <a:p>
            <a:pPr marL="0" marR="0" algn="ctr">
              <a:lnSpc>
                <a:spcPct val="115000"/>
              </a:lnSpc>
              <a:spcBef>
                <a:spcPts val="0"/>
              </a:spcBef>
              <a:spcAft>
                <a:spcPts val="800"/>
              </a:spcAft>
            </a:pPr>
            <a:endParaRPr lang="en-US" sz="1600" b="1" dirty="0">
              <a:solidFill>
                <a:srgbClr val="FF0000"/>
              </a:solidFill>
              <a:effectLst/>
              <a:latin typeface="Times New Roman" panose="02020603050405020304" pitchFamily="18" charset="0"/>
              <a:ea typeface="Aptos" panose="020B0004020202020204" pitchFamily="34" charset="0"/>
              <a:cs typeface="Times New Roman" panose="02020603050405020304" pitchFamily="18" charset="0"/>
            </a:endParaRPr>
          </a:p>
          <a:p>
            <a:pPr marL="0" marR="0" algn="ctr">
              <a:lnSpc>
                <a:spcPct val="115000"/>
              </a:lnSpc>
              <a:spcBef>
                <a:spcPts val="0"/>
              </a:spcBef>
              <a:spcAft>
                <a:spcPts val="800"/>
              </a:spcAft>
            </a:pPr>
            <a:endParaRPr lang="en-US" sz="1600" b="1" dirty="0">
              <a:solidFill>
                <a:srgbClr val="FF0000"/>
              </a:solidFill>
              <a:latin typeface="Times New Roman" panose="02020603050405020304" pitchFamily="18" charset="0"/>
              <a:ea typeface="Aptos" panose="020B0004020202020204" pitchFamily="34" charset="0"/>
              <a:cs typeface="Times New Roman" panose="02020603050405020304" pitchFamily="18" charset="0"/>
            </a:endParaRPr>
          </a:p>
          <a:p>
            <a:pPr marL="0" marR="0" algn="ctr">
              <a:lnSpc>
                <a:spcPct val="115000"/>
              </a:lnSpc>
              <a:spcBef>
                <a:spcPts val="0"/>
              </a:spcBef>
              <a:spcAft>
                <a:spcPts val="800"/>
              </a:spcAft>
            </a:pPr>
            <a:endParaRPr lang="en-US" sz="1600" b="1" dirty="0">
              <a:solidFill>
                <a:srgbClr val="FF0000"/>
              </a:solidFill>
              <a:effectLst/>
              <a:latin typeface="Times New Roman" panose="02020603050405020304" pitchFamily="18" charset="0"/>
              <a:ea typeface="Aptos" panose="020B0004020202020204" pitchFamily="34" charset="0"/>
              <a:cs typeface="Times New Roman" panose="02020603050405020304" pitchFamily="18" charset="0"/>
            </a:endParaRPr>
          </a:p>
          <a:p>
            <a:pPr marL="0" marR="0" algn="ctr">
              <a:lnSpc>
                <a:spcPct val="115000"/>
              </a:lnSpc>
              <a:spcBef>
                <a:spcPts val="0"/>
              </a:spcBef>
              <a:spcAft>
                <a:spcPts val="800"/>
              </a:spcAft>
            </a:pPr>
            <a:endParaRPr lang="en-US" sz="1600" b="1" dirty="0">
              <a:solidFill>
                <a:srgbClr val="FF0000"/>
              </a:solidFill>
              <a:latin typeface="Times New Roman" panose="02020603050405020304" pitchFamily="18" charset="0"/>
              <a:ea typeface="Aptos" panose="020B0004020202020204" pitchFamily="34" charset="0"/>
              <a:cs typeface="Times New Roman" panose="02020603050405020304" pitchFamily="18" charset="0"/>
            </a:endParaRPr>
          </a:p>
          <a:p>
            <a:pPr marL="0" marR="0" algn="ctr">
              <a:lnSpc>
                <a:spcPct val="115000"/>
              </a:lnSpc>
              <a:spcBef>
                <a:spcPts val="0"/>
              </a:spcBef>
              <a:spcAft>
                <a:spcPts val="800"/>
              </a:spcAft>
            </a:pPr>
            <a:endParaRPr lang="en-US" sz="1600" b="1" dirty="0">
              <a:solidFill>
                <a:srgbClr val="FF0000"/>
              </a:solidFill>
              <a:effectLst/>
              <a:latin typeface="Times New Roman" panose="02020603050405020304" pitchFamily="18" charset="0"/>
              <a:ea typeface="Aptos" panose="020B0004020202020204" pitchFamily="34" charset="0"/>
              <a:cs typeface="Times New Roman" panose="02020603050405020304" pitchFamily="18" charset="0"/>
            </a:endParaRPr>
          </a:p>
          <a:p>
            <a:pPr marL="0" marR="0" algn="ctr">
              <a:lnSpc>
                <a:spcPct val="115000"/>
              </a:lnSpc>
              <a:spcBef>
                <a:spcPts val="0"/>
              </a:spcBef>
              <a:spcAft>
                <a:spcPts val="800"/>
              </a:spcAft>
            </a:pPr>
            <a:endParaRPr lang="en-US" sz="1600" b="1" dirty="0">
              <a:solidFill>
                <a:srgbClr val="FF0000"/>
              </a:solidFill>
              <a:latin typeface="Times New Roman" panose="02020603050405020304" pitchFamily="18" charset="0"/>
              <a:ea typeface="Aptos" panose="020B0004020202020204" pitchFamily="34" charset="0"/>
              <a:cs typeface="Times New Roman" panose="02020603050405020304" pitchFamily="18" charset="0"/>
            </a:endParaRPr>
          </a:p>
          <a:p>
            <a:pPr marL="0" marR="0" algn="ctr">
              <a:lnSpc>
                <a:spcPct val="115000"/>
              </a:lnSpc>
              <a:spcBef>
                <a:spcPts val="0"/>
              </a:spcBef>
              <a:spcAft>
                <a:spcPts val="800"/>
              </a:spcAft>
            </a:pPr>
            <a:endParaRPr lang="en-US" sz="1600" b="1" dirty="0">
              <a:solidFill>
                <a:srgbClr val="FF0000"/>
              </a:solidFill>
              <a:effectLst/>
              <a:latin typeface="Times New Roman" panose="02020603050405020304" pitchFamily="18" charset="0"/>
              <a:ea typeface="Aptos" panose="020B0004020202020204" pitchFamily="34" charset="0"/>
              <a:cs typeface="Times New Roman" panose="02020603050405020304" pitchFamily="18" charset="0"/>
            </a:endParaRPr>
          </a:p>
          <a:p>
            <a:pPr marL="0" marR="0" algn="ctr">
              <a:lnSpc>
                <a:spcPct val="115000"/>
              </a:lnSpc>
              <a:spcBef>
                <a:spcPts val="0"/>
              </a:spcBef>
              <a:spcAft>
                <a:spcPts val="800"/>
              </a:spcAft>
            </a:pPr>
            <a:endParaRPr lang="en-US" sz="1600" b="1" dirty="0">
              <a:solidFill>
                <a:srgbClr val="FF0000"/>
              </a:solidFill>
              <a:latin typeface="Times New Roman" panose="02020603050405020304" pitchFamily="18" charset="0"/>
              <a:ea typeface="Aptos" panose="020B0004020202020204" pitchFamily="34" charset="0"/>
              <a:cs typeface="Times New Roman" panose="02020603050405020304" pitchFamily="18" charset="0"/>
            </a:endParaRPr>
          </a:p>
          <a:p>
            <a:pPr marL="0" marR="0" algn="ctr">
              <a:lnSpc>
                <a:spcPct val="115000"/>
              </a:lnSpc>
              <a:spcBef>
                <a:spcPts val="0"/>
              </a:spcBef>
              <a:spcAft>
                <a:spcPts val="800"/>
              </a:spcAft>
            </a:pPr>
            <a:endParaRPr lang="en-US" sz="1600" b="1" dirty="0">
              <a:solidFill>
                <a:srgbClr val="FF0000"/>
              </a:solidFill>
              <a:effectLst/>
              <a:latin typeface="Times New Roman" panose="02020603050405020304" pitchFamily="18" charset="0"/>
              <a:ea typeface="Aptos" panose="020B0004020202020204" pitchFamily="34" charset="0"/>
              <a:cs typeface="Times New Roman" panose="02020603050405020304" pitchFamily="18" charset="0"/>
            </a:endParaRPr>
          </a:p>
          <a:p>
            <a:pPr marL="0" marR="0" algn="ctr">
              <a:lnSpc>
                <a:spcPct val="115000"/>
              </a:lnSpc>
              <a:spcBef>
                <a:spcPts val="0"/>
              </a:spcBef>
              <a:spcAft>
                <a:spcPts val="800"/>
              </a:spcAft>
            </a:pPr>
            <a:endParaRPr lang="en-US" sz="1600" b="1" dirty="0">
              <a:solidFill>
                <a:srgbClr val="FF0000"/>
              </a:solidFill>
              <a:latin typeface="Times New Roman" panose="02020603050405020304" pitchFamily="18" charset="0"/>
              <a:ea typeface="Aptos" panose="020B0004020202020204" pitchFamily="34" charset="0"/>
              <a:cs typeface="Times New Roman" panose="02020603050405020304" pitchFamily="18" charset="0"/>
            </a:endParaRPr>
          </a:p>
          <a:p>
            <a:pPr marL="0" marR="0" algn="ctr">
              <a:lnSpc>
                <a:spcPct val="115000"/>
              </a:lnSpc>
              <a:spcBef>
                <a:spcPts val="0"/>
              </a:spcBef>
              <a:spcAft>
                <a:spcPts val="800"/>
              </a:spcAft>
            </a:pPr>
            <a:endParaRPr lang="en-US" sz="1600" b="1" dirty="0">
              <a:solidFill>
                <a:srgbClr val="FF0000"/>
              </a:solidFill>
              <a:latin typeface="Times New Roman" panose="02020603050405020304" pitchFamily="18" charset="0"/>
              <a:ea typeface="Aptos" panose="020B0004020202020204" pitchFamily="34" charset="0"/>
              <a:cs typeface="Times New Roman" panose="02020603050405020304" pitchFamily="18" charset="0"/>
            </a:endParaRPr>
          </a:p>
          <a:p>
            <a:pPr marL="0" marR="0" algn="ctr">
              <a:lnSpc>
                <a:spcPct val="115000"/>
              </a:lnSpc>
              <a:spcBef>
                <a:spcPts val="0"/>
              </a:spcBef>
              <a:spcAft>
                <a:spcPts val="800"/>
              </a:spcAft>
            </a:pPr>
            <a:endParaRPr lang="en-US" sz="1600" b="1" dirty="0">
              <a:solidFill>
                <a:srgbClr val="FF0000"/>
              </a:solidFill>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5" name="Picture 4" descr="A logo with a black background&#10;&#10;Description automatically generated">
            <a:extLst>
              <a:ext uri="{FF2B5EF4-FFF2-40B4-BE49-F238E27FC236}">
                <a16:creationId xmlns:a16="http://schemas.microsoft.com/office/drawing/2014/main" id="{F94A1B1F-C333-F35D-1C25-F3B14E39B9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26" y="110682"/>
            <a:ext cx="1767950" cy="770716"/>
          </a:xfrm>
          <a:prstGeom prst="rect">
            <a:avLst/>
          </a:prstGeom>
        </p:spPr>
      </p:pic>
      <p:sp>
        <p:nvSpPr>
          <p:cNvPr id="6" name="TextBox 5">
            <a:extLst>
              <a:ext uri="{FF2B5EF4-FFF2-40B4-BE49-F238E27FC236}">
                <a16:creationId xmlns:a16="http://schemas.microsoft.com/office/drawing/2014/main" id="{ED67E2F3-D78B-3987-F94C-5D74532071E0}"/>
              </a:ext>
            </a:extLst>
          </p:cNvPr>
          <p:cNvSpPr txBox="1"/>
          <p:nvPr/>
        </p:nvSpPr>
        <p:spPr>
          <a:xfrm>
            <a:off x="1202979" y="1176904"/>
            <a:ext cx="9705975" cy="385362"/>
          </a:xfrm>
          <a:prstGeom prst="rect">
            <a:avLst/>
          </a:prstGeom>
          <a:noFill/>
        </p:spPr>
        <p:txBody>
          <a:bodyPr wrap="square" rtlCol="0">
            <a:spAutoFit/>
          </a:bodyPr>
          <a:lstStyle/>
          <a:p>
            <a:pPr marL="0" marR="0">
              <a:lnSpc>
                <a:spcPct val="115000"/>
              </a:lnSpc>
              <a:spcBef>
                <a:spcPts val="0"/>
              </a:spcBef>
              <a:spcAft>
                <a:spcPts val="800"/>
              </a:spcAft>
            </a:pPr>
            <a:r>
              <a:rPr lang="en-US" sz="18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Kiểu</a:t>
            </a: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kiến</a:t>
            </a: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trúc</a:t>
            </a: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lựa</a:t>
            </a: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dự</a:t>
            </a: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án</a:t>
            </a: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Kiến</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trúc</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hướng</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Model-View-Controller </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MVC)</a:t>
            </a:r>
            <a:endParaRPr lang="en-US" sz="18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8" name="Hộp Văn bản 3">
            <a:extLst>
              <a:ext uri="{FF2B5EF4-FFF2-40B4-BE49-F238E27FC236}">
                <a16:creationId xmlns:a16="http://schemas.microsoft.com/office/drawing/2014/main" id="{94E28000-3A91-492B-86DD-EB4B32117BBC}"/>
              </a:ext>
            </a:extLst>
          </p:cNvPr>
          <p:cNvSpPr txBox="1"/>
          <p:nvPr/>
        </p:nvSpPr>
        <p:spPr>
          <a:xfrm>
            <a:off x="2709428" y="2238236"/>
            <a:ext cx="1568729" cy="704104"/>
          </a:xfrm>
          <a:prstGeom prst="rect">
            <a:avLst/>
          </a:prstGeom>
          <a:noFill/>
        </p:spPr>
        <p:txBody>
          <a:bodyPr wrap="square" rtlCol="0">
            <a:spAutoFit/>
          </a:bodyPr>
          <a:lstStyle/>
          <a:p>
            <a:pPr marR="0">
              <a:lnSpc>
                <a:spcPct val="107000"/>
              </a:lnSpc>
              <a:spcBef>
                <a:spcPts val="0"/>
              </a:spcBef>
              <a:spcAft>
                <a:spcPts val="800"/>
              </a:spcAft>
            </a:pPr>
            <a:r>
              <a:rPr lang="en-US" sz="1600" b="1" kern="0" dirty="0" err="1">
                <a:effectLst/>
                <a:latin typeface="Times New Roman" panose="02020603050405020304" pitchFamily="18" charset="0"/>
                <a:ea typeface="Times New Roman" panose="02020603050405020304" pitchFamily="18" charset="0"/>
              </a:rPr>
              <a:t>Tính</a:t>
            </a:r>
            <a:r>
              <a:rPr lang="en-US" sz="1600" b="1" kern="0" dirty="0">
                <a:effectLst/>
                <a:latin typeface="Times New Roman" panose="02020603050405020304" pitchFamily="18" charset="0"/>
                <a:ea typeface="Times New Roman" panose="02020603050405020304" pitchFamily="18" charset="0"/>
              </a:rPr>
              <a:t> </a:t>
            </a:r>
            <a:r>
              <a:rPr lang="en-US" sz="1600" b="1" kern="0" dirty="0" err="1">
                <a:effectLst/>
                <a:latin typeface="Times New Roman" panose="02020603050405020304" pitchFamily="18" charset="0"/>
                <a:ea typeface="Times New Roman" panose="02020603050405020304" pitchFamily="18" charset="0"/>
              </a:rPr>
              <a:t>phù</a:t>
            </a:r>
            <a:r>
              <a:rPr lang="en-US" sz="1600" b="1" kern="0" dirty="0">
                <a:effectLst/>
                <a:latin typeface="Times New Roman" panose="02020603050405020304" pitchFamily="18" charset="0"/>
                <a:ea typeface="Times New Roman" panose="02020603050405020304" pitchFamily="18" charset="0"/>
              </a:rPr>
              <a:t> </a:t>
            </a:r>
            <a:r>
              <a:rPr lang="en-US" sz="1600" b="1" kern="0" dirty="0" err="1">
                <a:effectLst/>
                <a:latin typeface="Times New Roman" panose="02020603050405020304" pitchFamily="18" charset="0"/>
                <a:ea typeface="Times New Roman" panose="02020603050405020304" pitchFamily="18" charset="0"/>
              </a:rPr>
              <a:t>hợp</a:t>
            </a:r>
            <a:endParaRPr lang="en-US" sz="1600" b="1" kern="0" dirty="0">
              <a:effectLst/>
              <a:latin typeface="Times New Roman" panose="02020603050405020304" pitchFamily="18" charset="0"/>
              <a:ea typeface="Times New Roman" panose="02020603050405020304" pitchFamily="18" charset="0"/>
            </a:endParaRPr>
          </a:p>
          <a:p>
            <a:pPr marL="342900" marR="0" indent="-342900">
              <a:lnSpc>
                <a:spcPct val="107000"/>
              </a:lnSpc>
              <a:spcBef>
                <a:spcPts val="0"/>
              </a:spcBef>
              <a:spcAft>
                <a:spcPts val="800"/>
              </a:spcAft>
              <a:buAutoNum type="arabicPeriod"/>
            </a:pPr>
            <a:endParaRPr lang="en-US" sz="1600" b="1" kern="0" dirty="0">
              <a:effectLst/>
              <a:latin typeface="Times New Roman" panose="02020603050405020304" pitchFamily="18" charset="0"/>
              <a:ea typeface="Times New Roman" panose="02020603050405020304" pitchFamily="18" charset="0"/>
            </a:endParaRPr>
          </a:p>
        </p:txBody>
      </p:sp>
      <p:pic>
        <p:nvPicPr>
          <p:cNvPr id="1028" name="Picture 4" descr="Làm sao chọn ngành nghề phù hợp với tính cách của bản thân?">
            <a:extLst>
              <a:ext uri="{FF2B5EF4-FFF2-40B4-BE49-F238E27FC236}">
                <a16:creationId xmlns:a16="http://schemas.microsoft.com/office/drawing/2014/main" id="{1FA6D407-5ABF-4E94-8FA2-7AA1D4D851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416" y="2651760"/>
            <a:ext cx="3730752" cy="1554480"/>
          </a:xfrm>
          <a:prstGeom prst="rect">
            <a:avLst/>
          </a:prstGeom>
          <a:noFill/>
          <a:extLst>
            <a:ext uri="{909E8E84-426E-40DD-AFC4-6F175D3DCCD1}">
              <a14:hiddenFill xmlns:a14="http://schemas.microsoft.com/office/drawing/2010/main">
                <a:solidFill>
                  <a:srgbClr val="FFFFFF"/>
                </a:solidFill>
              </a14:hiddenFill>
            </a:ext>
          </a:extLst>
        </p:spPr>
      </p:pic>
      <p:sp>
        <p:nvSpPr>
          <p:cNvPr id="11" name="Hộp Văn bản 3">
            <a:extLst>
              <a:ext uri="{FF2B5EF4-FFF2-40B4-BE49-F238E27FC236}">
                <a16:creationId xmlns:a16="http://schemas.microsoft.com/office/drawing/2014/main" id="{12DFB506-1496-4F51-A3EB-6D6F498A2E05}"/>
              </a:ext>
            </a:extLst>
          </p:cNvPr>
          <p:cNvSpPr txBox="1"/>
          <p:nvPr/>
        </p:nvSpPr>
        <p:spPr>
          <a:xfrm>
            <a:off x="8278785" y="2238236"/>
            <a:ext cx="1568729" cy="338041"/>
          </a:xfrm>
          <a:prstGeom prst="rect">
            <a:avLst/>
          </a:prstGeom>
          <a:noFill/>
        </p:spPr>
        <p:txBody>
          <a:bodyPr wrap="square" rtlCol="0">
            <a:spAutoFit/>
          </a:bodyPr>
          <a:lstStyle/>
          <a:p>
            <a:pPr marR="0">
              <a:lnSpc>
                <a:spcPct val="107000"/>
              </a:lnSpc>
              <a:spcBef>
                <a:spcPts val="0"/>
              </a:spcBef>
              <a:spcAft>
                <a:spcPts val="800"/>
              </a:spcAft>
            </a:pPr>
            <a:r>
              <a:rPr lang="en-US" sz="1600" b="1" kern="0" dirty="0" err="1">
                <a:effectLst/>
                <a:latin typeface="Times New Roman" panose="02020603050405020304" pitchFamily="18" charset="0"/>
                <a:ea typeface="Times New Roman" panose="02020603050405020304" pitchFamily="18" charset="0"/>
              </a:rPr>
              <a:t>Tái</a:t>
            </a:r>
            <a:r>
              <a:rPr lang="en-US" sz="1600" b="1" kern="0" dirty="0">
                <a:effectLst/>
                <a:latin typeface="Times New Roman" panose="02020603050405020304" pitchFamily="18" charset="0"/>
                <a:ea typeface="Times New Roman" panose="02020603050405020304" pitchFamily="18" charset="0"/>
              </a:rPr>
              <a:t> </a:t>
            </a:r>
            <a:r>
              <a:rPr lang="en-US" sz="1600" b="1" kern="0" dirty="0" err="1">
                <a:effectLst/>
                <a:latin typeface="Times New Roman" panose="02020603050405020304" pitchFamily="18" charset="0"/>
                <a:ea typeface="Times New Roman" panose="02020603050405020304" pitchFamily="18" charset="0"/>
              </a:rPr>
              <a:t>sử</a:t>
            </a:r>
            <a:r>
              <a:rPr lang="en-US" sz="1600" b="1" kern="0" dirty="0">
                <a:effectLst/>
                <a:latin typeface="Times New Roman" panose="02020603050405020304" pitchFamily="18" charset="0"/>
                <a:ea typeface="Times New Roman" panose="02020603050405020304" pitchFamily="18" charset="0"/>
              </a:rPr>
              <a:t> </a:t>
            </a:r>
            <a:r>
              <a:rPr lang="en-US" sz="1600" b="1" kern="0" dirty="0" err="1">
                <a:effectLst/>
                <a:latin typeface="Times New Roman" panose="02020603050405020304" pitchFamily="18" charset="0"/>
                <a:ea typeface="Times New Roman" panose="02020603050405020304" pitchFamily="18" charset="0"/>
              </a:rPr>
              <a:t>dụng</a:t>
            </a:r>
            <a:endParaRPr lang="en-US" sz="1600" b="1" kern="0" dirty="0">
              <a:effectLst/>
              <a:latin typeface="Times New Roman" panose="02020603050405020304" pitchFamily="18" charset="0"/>
              <a:ea typeface="Times New Roman" panose="02020603050405020304" pitchFamily="18" charset="0"/>
            </a:endParaRPr>
          </a:p>
        </p:txBody>
      </p:sp>
      <p:pic>
        <p:nvPicPr>
          <p:cNvPr id="1030" name="Picture 6" descr="Hình ảnh Biểu Tượng Người Dùng Phẳng Vectơ PNG , Hồ Sơ, Người Sử Dụng, Tài  Khoản PNG và Vector với nền trong suốt để tải xuống miễn phí">
            <a:extLst>
              <a:ext uri="{FF2B5EF4-FFF2-40B4-BE49-F238E27FC236}">
                <a16:creationId xmlns:a16="http://schemas.microsoft.com/office/drawing/2014/main" id="{4FA1DDF6-D257-4FE1-AF99-970FEC49CA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5257" y="2381018"/>
            <a:ext cx="228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13" name="Hộp Văn bản 3">
            <a:extLst>
              <a:ext uri="{FF2B5EF4-FFF2-40B4-BE49-F238E27FC236}">
                <a16:creationId xmlns:a16="http://schemas.microsoft.com/office/drawing/2014/main" id="{0C3FE054-3B6A-41D9-ADF2-287B4B6B2640}"/>
              </a:ext>
            </a:extLst>
          </p:cNvPr>
          <p:cNvSpPr txBox="1"/>
          <p:nvPr/>
        </p:nvSpPr>
        <p:spPr>
          <a:xfrm>
            <a:off x="2715524" y="4780268"/>
            <a:ext cx="1568729" cy="338041"/>
          </a:xfrm>
          <a:prstGeom prst="rect">
            <a:avLst/>
          </a:prstGeom>
          <a:noFill/>
        </p:spPr>
        <p:txBody>
          <a:bodyPr wrap="square" rtlCol="0">
            <a:spAutoFit/>
          </a:bodyPr>
          <a:lstStyle/>
          <a:p>
            <a:pPr marR="0">
              <a:lnSpc>
                <a:spcPct val="107000"/>
              </a:lnSpc>
              <a:spcBef>
                <a:spcPts val="0"/>
              </a:spcBef>
              <a:spcAft>
                <a:spcPts val="800"/>
              </a:spcAft>
            </a:pPr>
            <a:r>
              <a:rPr lang="en-US" sz="1600" b="1" kern="0" dirty="0" err="1">
                <a:latin typeface="Times New Roman" panose="02020603050405020304" pitchFamily="18" charset="0"/>
                <a:ea typeface="Times New Roman" panose="02020603050405020304" pitchFamily="18" charset="0"/>
              </a:rPr>
              <a:t>Dễ</a:t>
            </a:r>
            <a:r>
              <a:rPr lang="en-US" sz="1600" b="1" kern="0" dirty="0">
                <a:latin typeface="Times New Roman" panose="02020603050405020304" pitchFamily="18" charset="0"/>
                <a:ea typeface="Times New Roman" panose="02020603050405020304" pitchFamily="18" charset="0"/>
              </a:rPr>
              <a:t> </a:t>
            </a:r>
            <a:r>
              <a:rPr lang="en-US" sz="1600" b="1" kern="0" dirty="0" err="1">
                <a:latin typeface="Times New Roman" panose="02020603050405020304" pitchFamily="18" charset="0"/>
                <a:ea typeface="Times New Roman" panose="02020603050405020304" pitchFamily="18" charset="0"/>
              </a:rPr>
              <a:t>bảo</a:t>
            </a:r>
            <a:r>
              <a:rPr lang="en-US" sz="1600" b="1" kern="0" dirty="0">
                <a:latin typeface="Times New Roman" panose="02020603050405020304" pitchFamily="18" charset="0"/>
                <a:ea typeface="Times New Roman" panose="02020603050405020304" pitchFamily="18" charset="0"/>
              </a:rPr>
              <a:t> </a:t>
            </a:r>
            <a:r>
              <a:rPr lang="en-US" sz="1600" b="1" kern="0" dirty="0" err="1">
                <a:latin typeface="Times New Roman" panose="02020603050405020304" pitchFamily="18" charset="0"/>
                <a:ea typeface="Times New Roman" panose="02020603050405020304" pitchFamily="18" charset="0"/>
              </a:rPr>
              <a:t>trì</a:t>
            </a:r>
            <a:endParaRPr lang="en-US" sz="1600" b="1" kern="0" dirty="0">
              <a:effectLst/>
              <a:latin typeface="Times New Roman" panose="02020603050405020304" pitchFamily="18" charset="0"/>
              <a:ea typeface="Times New Roman" panose="02020603050405020304" pitchFamily="18" charset="0"/>
            </a:endParaRPr>
          </a:p>
        </p:txBody>
      </p:sp>
      <p:sp>
        <p:nvSpPr>
          <p:cNvPr id="14" name="Hộp Văn bản 3">
            <a:extLst>
              <a:ext uri="{FF2B5EF4-FFF2-40B4-BE49-F238E27FC236}">
                <a16:creationId xmlns:a16="http://schemas.microsoft.com/office/drawing/2014/main" id="{FFB0A227-C152-4559-A7A0-A82EEF687465}"/>
              </a:ext>
            </a:extLst>
          </p:cNvPr>
          <p:cNvSpPr txBox="1"/>
          <p:nvPr/>
        </p:nvSpPr>
        <p:spPr>
          <a:xfrm>
            <a:off x="8312528" y="4780268"/>
            <a:ext cx="1568729" cy="338041"/>
          </a:xfrm>
          <a:prstGeom prst="rect">
            <a:avLst/>
          </a:prstGeom>
          <a:noFill/>
        </p:spPr>
        <p:txBody>
          <a:bodyPr wrap="square" rtlCol="0">
            <a:spAutoFit/>
          </a:bodyPr>
          <a:lstStyle/>
          <a:p>
            <a:pPr marR="0">
              <a:lnSpc>
                <a:spcPct val="107000"/>
              </a:lnSpc>
              <a:spcBef>
                <a:spcPts val="0"/>
              </a:spcBef>
              <a:spcAft>
                <a:spcPts val="800"/>
              </a:spcAft>
            </a:pPr>
            <a:r>
              <a:rPr lang="en-US" sz="1600" b="1" kern="0" dirty="0">
                <a:effectLst/>
                <a:latin typeface="Times New Roman" panose="02020603050405020304" pitchFamily="18" charset="0"/>
                <a:ea typeface="Times New Roman" panose="02020603050405020304" pitchFamily="18" charset="0"/>
              </a:rPr>
              <a:t>Li</a:t>
            </a:r>
            <a:r>
              <a:rPr lang="en-US" sz="1600" b="1" kern="0" dirty="0">
                <a:latin typeface="Times New Roman" panose="02020603050405020304" pitchFamily="18" charset="0"/>
                <a:ea typeface="Times New Roman" panose="02020603050405020304" pitchFamily="18" charset="0"/>
              </a:rPr>
              <a:t>nh </a:t>
            </a:r>
            <a:r>
              <a:rPr lang="en-US" sz="1600" b="1" kern="0" dirty="0" err="1">
                <a:latin typeface="Times New Roman" panose="02020603050405020304" pitchFamily="18" charset="0"/>
                <a:ea typeface="Times New Roman" panose="02020603050405020304" pitchFamily="18" charset="0"/>
              </a:rPr>
              <a:t>hoạt</a:t>
            </a:r>
            <a:endParaRPr lang="en-US" sz="1600" b="1" kern="0" dirty="0">
              <a:effectLst/>
              <a:latin typeface="Times New Roman" panose="02020603050405020304" pitchFamily="18" charset="0"/>
              <a:ea typeface="Times New Roman" panose="02020603050405020304" pitchFamily="18" charset="0"/>
            </a:endParaRPr>
          </a:p>
        </p:txBody>
      </p:sp>
      <p:pic>
        <p:nvPicPr>
          <p:cNvPr id="1032" name="Picture 8" descr="Hình ảnh Bảo Trì Biểu Tượng Phẳng Vectơ PNG , Kĩ Sư, Ngành Công Nghiệp, Sự Bảo  Trì PNG và Vector với nền trong suốt để tải xuống miễn phí">
            <a:extLst>
              <a:ext uri="{FF2B5EF4-FFF2-40B4-BE49-F238E27FC236}">
                <a16:creationId xmlns:a16="http://schemas.microsoft.com/office/drawing/2014/main" id="{30058FA2-D88C-4605-B62A-0C1D06F4B0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1848" y="4837100"/>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ình ảnh Thiết Bị Làm Việc Theo Nhóm Dấu Hiệu Linh Hoạt Vectơ PNG , Tinh  Thần đồng đội, Linh Hoạt, Dấu Hiệu PNG và Vector với nền trong suốt để tải">
            <a:extLst>
              <a:ext uri="{FF2B5EF4-FFF2-40B4-BE49-F238E27FC236}">
                <a16:creationId xmlns:a16="http://schemas.microsoft.com/office/drawing/2014/main" id="{46D0B771-95F0-4B65-A19D-961ACDDA37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8933" y="5118309"/>
            <a:ext cx="1474217" cy="1463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974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Hình chữ nhật: Góc Tròn 28">
            <a:extLst>
              <a:ext uri="{FF2B5EF4-FFF2-40B4-BE49-F238E27FC236}">
                <a16:creationId xmlns:a16="http://schemas.microsoft.com/office/drawing/2014/main" id="{501B6EF5-2349-43E3-93F6-E7C7F3036BB8}"/>
              </a:ext>
            </a:extLst>
          </p:cNvPr>
          <p:cNvSpPr/>
          <p:nvPr/>
        </p:nvSpPr>
        <p:spPr>
          <a:xfrm>
            <a:off x="-573805" y="-168800"/>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2838803" y="215672"/>
            <a:ext cx="7016418" cy="769441"/>
          </a:xfrm>
          <a:prstGeom prst="rect">
            <a:avLst/>
          </a:prstGeom>
          <a:noFill/>
        </p:spPr>
        <p:txBody>
          <a:bodyPr wrap="square" rtlCol="0">
            <a:spAutoFit/>
          </a:bodyPr>
          <a:lstStyle/>
          <a:p>
            <a:r>
              <a:rPr lang="en-US" sz="4400" b="1" dirty="0">
                <a:latin typeface="Times New Roman" panose="02020603050405020304" pitchFamily="18" charset="0"/>
                <a:cs typeface="Times New Roman" panose="02020603050405020304" pitchFamily="18" charset="0"/>
              </a:rPr>
              <a:t>2. </a:t>
            </a:r>
            <a:r>
              <a:rPr lang="en-US" sz="4400" b="1" dirty="0" err="1">
                <a:latin typeface="Times New Roman" panose="02020603050405020304" pitchFamily="18" charset="0"/>
                <a:cs typeface="Times New Roman" panose="02020603050405020304" pitchFamily="18" charset="0"/>
              </a:rPr>
              <a:t>Kiểu</a:t>
            </a:r>
            <a:r>
              <a:rPr lang="en-US" sz="4400" b="1" dirty="0">
                <a:latin typeface="Times New Roman" panose="02020603050405020304" pitchFamily="18" charset="0"/>
                <a:cs typeface="Times New Roman" panose="02020603050405020304" pitchFamily="18" charset="0"/>
              </a:rPr>
              <a:t> </a:t>
            </a:r>
            <a:r>
              <a:rPr lang="en-US" sz="4400" b="1" dirty="0" err="1">
                <a:latin typeface="Times New Roman" panose="02020603050405020304" pitchFamily="18" charset="0"/>
                <a:cs typeface="Times New Roman" panose="02020603050405020304" pitchFamily="18" charset="0"/>
              </a:rPr>
              <a:t>kiến</a:t>
            </a:r>
            <a:r>
              <a:rPr lang="en-US" sz="4400" b="1" dirty="0">
                <a:latin typeface="Times New Roman" panose="02020603050405020304" pitchFamily="18" charset="0"/>
                <a:cs typeface="Times New Roman" panose="02020603050405020304" pitchFamily="18" charset="0"/>
              </a:rPr>
              <a:t> </a:t>
            </a:r>
            <a:r>
              <a:rPr lang="en-US" sz="4400" b="1" dirty="0" err="1">
                <a:latin typeface="Times New Roman" panose="02020603050405020304" pitchFamily="18" charset="0"/>
                <a:cs typeface="Times New Roman" panose="02020603050405020304" pitchFamily="18" charset="0"/>
              </a:rPr>
              <a:t>trúc</a:t>
            </a:r>
            <a:endParaRPr lang="vi-VN" sz="4400" b="1" dirty="0">
              <a:latin typeface="Times New Roman" panose="02020603050405020304" pitchFamily="18" charset="0"/>
              <a:cs typeface="Times New Roman" panose="02020603050405020304" pitchFamily="18"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1023897" y="1160880"/>
            <a:ext cx="10646229" cy="6207586"/>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a:lnSpc>
                <a:spcPct val="115000"/>
              </a:lnSpc>
              <a:spcBef>
                <a:spcPts val="0"/>
              </a:spcBef>
              <a:spcAft>
                <a:spcPts val="800"/>
              </a:spcAft>
            </a:pPr>
            <a:r>
              <a:rPr lang="en-US" sz="16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tả</a:t>
            </a:r>
            <a:r>
              <a:rPr lang="en-US"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kiến</a:t>
            </a:r>
            <a:r>
              <a:rPr lang="en-US"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trúc</a:t>
            </a:r>
            <a:r>
              <a:rPr lang="en-US"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bao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dịch</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vụ</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sau</a:t>
            </a: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R="0" lvl="0">
              <a:lnSpc>
                <a:spcPct val="115000"/>
              </a:lnSpc>
              <a:spcBef>
                <a:spcPts val="0"/>
              </a:spcBef>
              <a:spcAft>
                <a:spcPts val="0"/>
              </a:spcAft>
            </a:pPr>
            <a:endParaRPr lang="en-US" sz="1600" b="1" dirty="0">
              <a:solidFill>
                <a:schemeClr val="tx1"/>
              </a:solidFill>
              <a:latin typeface="Times New Roman" panose="02020603050405020304" pitchFamily="18" charset="0"/>
              <a:ea typeface="Aptos" panose="020B0004020202020204" pitchFamily="34" charset="0"/>
              <a:cs typeface="Times New Roman" panose="02020603050405020304" pitchFamily="18" charset="0"/>
            </a:endParaRPr>
          </a:p>
          <a:p>
            <a:pPr marR="0" lvl="0">
              <a:lnSpc>
                <a:spcPct val="115000"/>
              </a:lnSpc>
              <a:spcBef>
                <a:spcPts val="0"/>
              </a:spcBef>
              <a:spcAft>
                <a:spcPts val="0"/>
              </a:spcAft>
            </a:pPr>
            <a:endParaRPr lang="en-US" sz="1600" b="1" dirty="0">
              <a:solidFill>
                <a:schemeClr val="tx1"/>
              </a:solidFill>
              <a:latin typeface="Times New Roman" panose="02020603050405020304" pitchFamily="18" charset="0"/>
              <a:ea typeface="Aptos" panose="020B0004020202020204" pitchFamily="34" charset="0"/>
              <a:cs typeface="Times New Roman" panose="02020603050405020304" pitchFamily="18" charset="0"/>
            </a:endParaRPr>
          </a:p>
          <a:p>
            <a:pPr marR="0" lvl="0">
              <a:lnSpc>
                <a:spcPct val="115000"/>
              </a:lnSpc>
              <a:spcBef>
                <a:spcPts val="0"/>
              </a:spcBef>
              <a:spcAft>
                <a:spcPts val="0"/>
              </a:spcAft>
            </a:pPr>
            <a:endParaRPr lang="en-US" sz="1600" b="1" dirty="0">
              <a:solidFill>
                <a:schemeClr val="tx1"/>
              </a:solidFill>
              <a:latin typeface="Times New Roman" panose="02020603050405020304" pitchFamily="18" charset="0"/>
              <a:ea typeface="Aptos" panose="020B0004020202020204" pitchFamily="34" charset="0"/>
              <a:cs typeface="Times New Roman" panose="02020603050405020304" pitchFamily="18" charset="0"/>
            </a:endParaRPr>
          </a:p>
          <a:p>
            <a:pPr marR="0" lvl="0">
              <a:lnSpc>
                <a:spcPct val="115000"/>
              </a:lnSpc>
              <a:spcBef>
                <a:spcPts val="0"/>
              </a:spcBef>
              <a:spcAft>
                <a:spcPts val="0"/>
              </a:spcAft>
            </a:pPr>
            <a:endParaRPr lang="en-US" sz="1600" b="1" dirty="0">
              <a:solidFill>
                <a:schemeClr val="tx1"/>
              </a:solidFill>
              <a:latin typeface="Times New Roman" panose="02020603050405020304" pitchFamily="18" charset="0"/>
              <a:ea typeface="Aptos" panose="020B0004020202020204" pitchFamily="34" charset="0"/>
              <a:cs typeface="Times New Roman" panose="02020603050405020304" pitchFamily="18" charset="0"/>
            </a:endParaRPr>
          </a:p>
          <a:p>
            <a:pPr marR="0" lvl="0">
              <a:lnSpc>
                <a:spcPct val="115000"/>
              </a:lnSpc>
              <a:spcBef>
                <a:spcPts val="0"/>
              </a:spcBef>
              <a:spcAft>
                <a:spcPts val="0"/>
              </a:spcAft>
            </a:pPr>
            <a:endParaRPr lang="en-US" sz="1600" b="1"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R="0" lvl="0">
              <a:lnSpc>
                <a:spcPct val="115000"/>
              </a:lnSpc>
              <a:spcBef>
                <a:spcPts val="0"/>
              </a:spcBef>
              <a:spcAft>
                <a:spcPts val="0"/>
              </a:spcAft>
            </a:pPr>
            <a:endParaRPr lang="en-US" sz="1600" b="1" dirty="0">
              <a:solidFill>
                <a:schemeClr val="tx1"/>
              </a:solidFill>
              <a:latin typeface="Times New Roman" panose="02020603050405020304" pitchFamily="18" charset="0"/>
              <a:ea typeface="Aptos" panose="020B0004020202020204" pitchFamily="34" charset="0"/>
              <a:cs typeface="Times New Roman" panose="02020603050405020304" pitchFamily="18" charset="0"/>
            </a:endParaRPr>
          </a:p>
          <a:p>
            <a:pPr marR="0" lvl="0">
              <a:lnSpc>
                <a:spcPct val="115000"/>
              </a:lnSpc>
              <a:spcBef>
                <a:spcPts val="0"/>
              </a:spcBef>
              <a:spcAft>
                <a:spcPts val="0"/>
              </a:spcAft>
            </a:pPr>
            <a:endParaRPr lang="en-US" sz="1600" b="1"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R="0" lvl="0">
              <a:lnSpc>
                <a:spcPct val="115000"/>
              </a:lnSpc>
              <a:spcBef>
                <a:spcPts val="0"/>
              </a:spcBef>
              <a:spcAft>
                <a:spcPts val="0"/>
              </a:spcAft>
            </a:pPr>
            <a:endParaRPr lang="en-US" sz="1600" b="1" dirty="0">
              <a:solidFill>
                <a:schemeClr val="tx1"/>
              </a:solidFill>
              <a:latin typeface="Times New Roman" panose="02020603050405020304" pitchFamily="18" charset="0"/>
              <a:ea typeface="Aptos" panose="020B0004020202020204" pitchFamily="34" charset="0"/>
              <a:cs typeface="Times New Roman" panose="02020603050405020304" pitchFamily="18" charset="0"/>
            </a:endParaRPr>
          </a:p>
          <a:p>
            <a:pPr marR="0" lvl="0">
              <a:lnSpc>
                <a:spcPct val="115000"/>
              </a:lnSpc>
              <a:spcBef>
                <a:spcPts val="0"/>
              </a:spcBef>
              <a:spcAft>
                <a:spcPts val="0"/>
              </a:spcAft>
            </a:pPr>
            <a:endParaRPr lang="en-US" sz="1600" b="1"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R="0" lvl="0">
              <a:lnSpc>
                <a:spcPct val="115000"/>
              </a:lnSpc>
              <a:spcBef>
                <a:spcPts val="0"/>
              </a:spcBef>
              <a:spcAft>
                <a:spcPts val="0"/>
              </a:spcAft>
            </a:pPr>
            <a:endParaRPr lang="en-US" sz="1600" b="1" dirty="0">
              <a:solidFill>
                <a:schemeClr val="tx1"/>
              </a:solidFill>
              <a:latin typeface="Times New Roman" panose="02020603050405020304" pitchFamily="18" charset="0"/>
              <a:ea typeface="Aptos" panose="020B0004020202020204" pitchFamily="34" charset="0"/>
              <a:cs typeface="Times New Roman" panose="02020603050405020304" pitchFamily="18" charset="0"/>
            </a:endParaRPr>
          </a:p>
          <a:p>
            <a:pPr marR="0" lvl="0">
              <a:lnSpc>
                <a:spcPct val="115000"/>
              </a:lnSpc>
              <a:spcBef>
                <a:spcPts val="0"/>
              </a:spcBef>
              <a:spcAft>
                <a:spcPts val="0"/>
              </a:spcAft>
            </a:pPr>
            <a:endParaRPr lang="en-US" sz="1600" b="1"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R="0" lvl="0">
              <a:lnSpc>
                <a:spcPct val="115000"/>
              </a:lnSpc>
              <a:spcBef>
                <a:spcPts val="0"/>
              </a:spcBef>
              <a:spcAft>
                <a:spcPts val="0"/>
              </a:spcAft>
            </a:pPr>
            <a:endParaRPr lang="en-US" sz="1600" b="1" dirty="0">
              <a:solidFill>
                <a:schemeClr val="tx1"/>
              </a:solidFill>
              <a:latin typeface="Times New Roman" panose="02020603050405020304" pitchFamily="18" charset="0"/>
              <a:ea typeface="Aptos" panose="020B0004020202020204" pitchFamily="34" charset="0"/>
              <a:cs typeface="Times New Roman" panose="02020603050405020304" pitchFamily="18" charset="0"/>
            </a:endParaRPr>
          </a:p>
          <a:p>
            <a:pPr marR="0" lvl="0">
              <a:lnSpc>
                <a:spcPct val="115000"/>
              </a:lnSpc>
              <a:spcBef>
                <a:spcPts val="0"/>
              </a:spcBef>
              <a:spcAft>
                <a:spcPts val="0"/>
              </a:spcAft>
            </a:pPr>
            <a:endParaRPr lang="en-US" sz="1600" b="1"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R="0" lvl="0">
              <a:lnSpc>
                <a:spcPct val="115000"/>
              </a:lnSpc>
              <a:spcBef>
                <a:spcPts val="0"/>
              </a:spcBef>
              <a:spcAft>
                <a:spcPts val="0"/>
              </a:spcAft>
            </a:pPr>
            <a:endParaRPr lang="en-US" sz="1600" b="1" dirty="0">
              <a:solidFill>
                <a:schemeClr val="tx1"/>
              </a:solidFill>
              <a:latin typeface="Times New Roman" panose="02020603050405020304" pitchFamily="18" charset="0"/>
              <a:ea typeface="Aptos" panose="020B0004020202020204" pitchFamily="34" charset="0"/>
              <a:cs typeface="Times New Roman" panose="02020603050405020304" pitchFamily="18" charset="0"/>
            </a:endParaRPr>
          </a:p>
          <a:p>
            <a:pPr marR="0" lvl="0">
              <a:lnSpc>
                <a:spcPct val="115000"/>
              </a:lnSpc>
              <a:spcBef>
                <a:spcPts val="0"/>
              </a:spcBef>
              <a:spcAft>
                <a:spcPts val="0"/>
              </a:spcAft>
            </a:pPr>
            <a:endParaRPr lang="en-US" sz="1600" b="1"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R="0" lvl="0">
              <a:lnSpc>
                <a:spcPct val="115000"/>
              </a:lnSpc>
              <a:spcBef>
                <a:spcPts val="0"/>
              </a:spcBef>
              <a:spcAft>
                <a:spcPts val="0"/>
              </a:spcAft>
            </a:pPr>
            <a:endParaRPr lang="en-US" sz="1600" b="1" dirty="0">
              <a:solidFill>
                <a:schemeClr val="tx1"/>
              </a:solidFill>
              <a:latin typeface="Times New Roman" panose="02020603050405020304" pitchFamily="18" charset="0"/>
              <a:ea typeface="Aptos" panose="020B0004020202020204" pitchFamily="34" charset="0"/>
              <a:cs typeface="Times New Roman" panose="02020603050405020304" pitchFamily="18" charset="0"/>
            </a:endParaRPr>
          </a:p>
          <a:p>
            <a:pPr marR="0" lvl="0">
              <a:lnSpc>
                <a:spcPct val="115000"/>
              </a:lnSpc>
              <a:spcBef>
                <a:spcPts val="0"/>
              </a:spcBef>
              <a:spcAft>
                <a:spcPts val="0"/>
              </a:spcAft>
            </a:pPr>
            <a:endParaRPr lang="en-US" sz="16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5" name="Picture 4" descr="A logo with a black background&#10;&#10;Description automatically generated">
            <a:extLst>
              <a:ext uri="{FF2B5EF4-FFF2-40B4-BE49-F238E27FC236}">
                <a16:creationId xmlns:a16="http://schemas.microsoft.com/office/drawing/2014/main" id="{F94A1B1F-C333-F35D-1C25-F3B14E39B9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26" y="110682"/>
            <a:ext cx="1767950" cy="770716"/>
          </a:xfrm>
          <a:prstGeom prst="rect">
            <a:avLst/>
          </a:prstGeom>
        </p:spPr>
      </p:pic>
      <p:pic>
        <p:nvPicPr>
          <p:cNvPr id="2052" name="Picture 4" descr="MVC là gì: Hiểu rõ mô hình MVC A-Z trong lập trình - ITviec Blog">
            <a:extLst>
              <a:ext uri="{FF2B5EF4-FFF2-40B4-BE49-F238E27FC236}">
                <a16:creationId xmlns:a16="http://schemas.microsoft.com/office/drawing/2014/main" id="{77862154-BF4C-4054-838C-DEC175917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7746" y="2158131"/>
            <a:ext cx="6518529" cy="493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225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Hình chữ nhật: Góc Tròn 28">
            <a:extLst>
              <a:ext uri="{FF2B5EF4-FFF2-40B4-BE49-F238E27FC236}">
                <a16:creationId xmlns:a16="http://schemas.microsoft.com/office/drawing/2014/main" id="{501B6EF5-2349-43E3-93F6-E7C7F3036BB8}"/>
              </a:ext>
            </a:extLst>
          </p:cNvPr>
          <p:cNvSpPr/>
          <p:nvPr/>
        </p:nvSpPr>
        <p:spPr>
          <a:xfrm>
            <a:off x="-573805" y="-168800"/>
            <a:ext cx="13259544" cy="7385636"/>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ộp Văn bản 32">
            <a:extLst>
              <a:ext uri="{FF2B5EF4-FFF2-40B4-BE49-F238E27FC236}">
                <a16:creationId xmlns:a16="http://schemas.microsoft.com/office/drawing/2014/main" id="{B192B489-2595-4E52-B14F-DA34136F6601}"/>
              </a:ext>
            </a:extLst>
          </p:cNvPr>
          <p:cNvSpPr txBox="1"/>
          <p:nvPr/>
        </p:nvSpPr>
        <p:spPr>
          <a:xfrm>
            <a:off x="2838803" y="215672"/>
            <a:ext cx="7016418" cy="769441"/>
          </a:xfrm>
          <a:prstGeom prst="rect">
            <a:avLst/>
          </a:prstGeom>
          <a:noFill/>
        </p:spPr>
        <p:txBody>
          <a:bodyPr wrap="square" rtlCol="0">
            <a:spAutoFit/>
          </a:bodyPr>
          <a:lstStyle/>
          <a:p>
            <a:r>
              <a:rPr lang="en-US" sz="4400" b="1" dirty="0">
                <a:latin typeface="Times New Roman" panose="02020603050405020304" pitchFamily="18" charset="0"/>
                <a:cs typeface="Times New Roman" panose="02020603050405020304" pitchFamily="18" charset="0"/>
              </a:rPr>
              <a:t>2. </a:t>
            </a:r>
            <a:r>
              <a:rPr lang="en-US" sz="4400" b="1" dirty="0" err="1">
                <a:latin typeface="Times New Roman" panose="02020603050405020304" pitchFamily="18" charset="0"/>
                <a:cs typeface="Times New Roman" panose="02020603050405020304" pitchFamily="18" charset="0"/>
              </a:rPr>
              <a:t>Kiểu</a:t>
            </a:r>
            <a:r>
              <a:rPr lang="en-US" sz="4400" b="1" dirty="0">
                <a:latin typeface="Times New Roman" panose="02020603050405020304" pitchFamily="18" charset="0"/>
                <a:cs typeface="Times New Roman" panose="02020603050405020304" pitchFamily="18" charset="0"/>
              </a:rPr>
              <a:t> </a:t>
            </a:r>
            <a:r>
              <a:rPr lang="en-US" sz="4400" b="1" dirty="0" err="1">
                <a:latin typeface="Times New Roman" panose="02020603050405020304" pitchFamily="18" charset="0"/>
                <a:cs typeface="Times New Roman" panose="02020603050405020304" pitchFamily="18" charset="0"/>
              </a:rPr>
              <a:t>kiến</a:t>
            </a:r>
            <a:r>
              <a:rPr lang="en-US" sz="4400" b="1" dirty="0">
                <a:latin typeface="Times New Roman" panose="02020603050405020304" pitchFamily="18" charset="0"/>
                <a:cs typeface="Times New Roman" panose="02020603050405020304" pitchFamily="18" charset="0"/>
              </a:rPr>
              <a:t> </a:t>
            </a:r>
            <a:r>
              <a:rPr lang="en-US" sz="4400" b="1" dirty="0" err="1">
                <a:latin typeface="Times New Roman" panose="02020603050405020304" pitchFamily="18" charset="0"/>
                <a:cs typeface="Times New Roman" panose="02020603050405020304" pitchFamily="18" charset="0"/>
              </a:rPr>
              <a:t>trúc</a:t>
            </a:r>
            <a:endParaRPr lang="vi-VN" sz="4400" b="1" dirty="0">
              <a:latin typeface="Times New Roman" panose="02020603050405020304" pitchFamily="18" charset="0"/>
              <a:cs typeface="Times New Roman" panose="02020603050405020304" pitchFamily="18" charset="0"/>
            </a:endParaRPr>
          </a:p>
        </p:txBody>
      </p:sp>
      <p:sp>
        <p:nvSpPr>
          <p:cNvPr id="40" name="Rectangle: Rounded Corners 1">
            <a:extLst>
              <a:ext uri="{FF2B5EF4-FFF2-40B4-BE49-F238E27FC236}">
                <a16:creationId xmlns:a16="http://schemas.microsoft.com/office/drawing/2014/main" id="{A1997D5C-4B65-4924-BD9E-56C920F203A8}"/>
              </a:ext>
            </a:extLst>
          </p:cNvPr>
          <p:cNvSpPr/>
          <p:nvPr/>
        </p:nvSpPr>
        <p:spPr>
          <a:xfrm>
            <a:off x="706738" y="1038181"/>
            <a:ext cx="10778523" cy="6392429"/>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marL="0" marR="0">
              <a:lnSpc>
                <a:spcPct val="150000"/>
              </a:lnSpc>
              <a:spcBef>
                <a:spcPts val="0"/>
              </a:spcBef>
              <a:spcAft>
                <a:spcPts val="800"/>
              </a:spcAft>
            </a:pPr>
            <a:endParaRPr lang="en-US"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800"/>
              </a:spcAft>
            </a:pPr>
            <a:endPar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800"/>
              </a:spcAft>
            </a:pPr>
            <a:endParaRPr lang="en-US"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50000"/>
              </a:lnSpc>
              <a:spcBef>
                <a:spcPts val="0"/>
              </a:spcBef>
              <a:spcAft>
                <a:spcPts val="800"/>
              </a:spcAft>
            </a:pPr>
            <a:r>
              <a:rPr lang="en-US" sz="16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Ưu</a:t>
            </a:r>
            <a:r>
              <a:rPr lang="en-US"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kiến</a:t>
            </a:r>
            <a:r>
              <a:rPr lang="en-US"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trúc</a:t>
            </a:r>
            <a:r>
              <a:rPr lang="en-US"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vi-V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Dễ dàng phát triển và bảo trì</a:t>
            </a:r>
            <a:endParaRPr lang="en-US"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vi-V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Khả năng mở rộng</a:t>
            </a:r>
            <a:endParaRPr lang="en-US"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vi-V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Tính linh hoạt</a:t>
            </a:r>
            <a:endParaRPr lang="en-US"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vi-V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Tái sử dụng code</a:t>
            </a:r>
            <a:endParaRPr lang="en-US"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vi-V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Trải nghiệm người dùng tốt</a:t>
            </a:r>
            <a:endParaRPr lang="en-US"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endPar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endPar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endPar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endPar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endPar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endPar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endPar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endPar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endPar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endParaRPr lang="en-US" sz="1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800"/>
              </a:spcAft>
            </a:pPr>
            <a:r>
              <a:rPr lang="en-US" sz="16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Nhược</a:t>
            </a:r>
            <a:r>
              <a:rPr lang="en-US"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kiến</a:t>
            </a:r>
            <a:r>
              <a:rPr lang="en-US"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trúc</a:t>
            </a:r>
            <a:r>
              <a:rPr lang="en-US"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vi-V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Có thể phức tạp hơn cho các ứng dụng đơn giản</a:t>
            </a:r>
            <a:endParaRPr lang="en-US"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vi-V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Yêu cầu sự hiểu biết rõ ràng về kiến trúc MVC</a:t>
            </a:r>
            <a:endParaRPr lang="en-US"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vi-V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Khó khăn trong việc quản lý các ứng dụng lớn và phức tạp</a:t>
            </a:r>
            <a:endParaRPr lang="en-US" sz="1600" dirty="0">
              <a:solidFill>
                <a:schemeClr val="tx1"/>
              </a:solidFill>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Symbol" panose="05050102010706020507" pitchFamily="18" charset="2"/>
              <a:buChar char=""/>
            </a:pPr>
            <a:endParaRPr lang="en-US" sz="16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5" name="Picture 4" descr="A logo with a black background&#10;&#10;Description automatically generated">
            <a:extLst>
              <a:ext uri="{FF2B5EF4-FFF2-40B4-BE49-F238E27FC236}">
                <a16:creationId xmlns:a16="http://schemas.microsoft.com/office/drawing/2014/main" id="{F94A1B1F-C333-F35D-1C25-F3B14E39B9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26" y="110682"/>
            <a:ext cx="1767950" cy="770716"/>
          </a:xfrm>
          <a:prstGeom prst="rect">
            <a:avLst/>
          </a:prstGeom>
        </p:spPr>
      </p:pic>
    </p:spTree>
    <p:extLst>
      <p:ext uri="{BB962C8B-B14F-4D97-AF65-F5344CB8AC3E}">
        <p14:creationId xmlns:p14="http://schemas.microsoft.com/office/powerpoint/2010/main" val="2187216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576</TotalTime>
  <Words>809</Words>
  <Application>Microsoft Office PowerPoint</Application>
  <PresentationFormat>Widescreen</PresentationFormat>
  <Paragraphs>207</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Aptos</vt:lpstr>
      <vt:lpstr>Arial</vt:lpstr>
      <vt:lpstr>Calibri</vt:lpstr>
      <vt:lpstr>Calibri Light</vt:lpstr>
      <vt:lpstr>Symbol</vt:lpstr>
      <vt:lpstr>Times New Roman</vt:lpstr>
      <vt:lpstr>Chủ đề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Công</dc:creator>
  <cp:lastModifiedBy>Bá Phúc Lâm</cp:lastModifiedBy>
  <cp:revision>46</cp:revision>
  <dcterms:created xsi:type="dcterms:W3CDTF">2021-09-03T05:44:00Z</dcterms:created>
  <dcterms:modified xsi:type="dcterms:W3CDTF">2024-05-27T03:45:54Z</dcterms:modified>
</cp:coreProperties>
</file>